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58" r:id="rId7"/>
    <p:sldId id="262" r:id="rId8"/>
    <p:sldId id="263" r:id="rId9"/>
    <p:sldId id="272" r:id="rId10"/>
    <p:sldId id="268" r:id="rId11"/>
    <p:sldId id="269" r:id="rId12"/>
    <p:sldId id="270" r:id="rId13"/>
    <p:sldId id="271" r:id="rId14"/>
    <p:sldId id="264" r:id="rId15"/>
    <p:sldId id="265" r:id="rId16"/>
    <p:sldId id="274" r:id="rId17"/>
    <p:sldId id="267" r:id="rId18"/>
    <p:sldId id="273" r:id="rId19"/>
  </p:sldIdLst>
  <p:sldSz cx="12192000" cy="6858000"/>
  <p:notesSz cx="6858000" cy="9144000"/>
  <p:defaultTextStyle>
    <a:defPPr>
      <a:defRPr lang="sv-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594C"/>
    <a:srgbClr val="006666"/>
    <a:srgbClr val="2687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6650-0019-3F10-7DAC-774A6CC8B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FI"/>
          </a:p>
        </p:txBody>
      </p:sp>
      <p:sp>
        <p:nvSpPr>
          <p:cNvPr id="3" name="Subtitle 2">
            <a:extLst>
              <a:ext uri="{FF2B5EF4-FFF2-40B4-BE49-F238E27FC236}">
                <a16:creationId xmlns:a16="http://schemas.microsoft.com/office/drawing/2014/main" id="{1FB699AC-63E4-D57F-6CCC-01DEABF35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FI"/>
          </a:p>
        </p:txBody>
      </p:sp>
      <p:sp>
        <p:nvSpPr>
          <p:cNvPr id="4" name="Date Placeholder 3">
            <a:extLst>
              <a:ext uri="{FF2B5EF4-FFF2-40B4-BE49-F238E27FC236}">
                <a16:creationId xmlns:a16="http://schemas.microsoft.com/office/drawing/2014/main" id="{B276B93E-DE8B-8690-B9FA-EBCF90F5FB61}"/>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ED03E036-666B-D61A-AF92-7D8FD7A00E4C}"/>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BDEC3940-67CB-A398-E11D-E8FB6A6375E3}"/>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37305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0EEC-47DD-27DD-0D84-EC59D1348780}"/>
              </a:ext>
            </a:extLst>
          </p:cNvPr>
          <p:cNvSpPr>
            <a:spLocks noGrp="1"/>
          </p:cNvSpPr>
          <p:nvPr>
            <p:ph type="title"/>
          </p:nvPr>
        </p:nvSpPr>
        <p:spPr/>
        <p:txBody>
          <a:bodyPr/>
          <a:lstStyle/>
          <a:p>
            <a:r>
              <a:rPr lang="en-US"/>
              <a:t>Click to edit Master title style</a:t>
            </a:r>
            <a:endParaRPr lang="sv-FI"/>
          </a:p>
        </p:txBody>
      </p:sp>
      <p:sp>
        <p:nvSpPr>
          <p:cNvPr id="3" name="Vertical Text Placeholder 2">
            <a:extLst>
              <a:ext uri="{FF2B5EF4-FFF2-40B4-BE49-F238E27FC236}">
                <a16:creationId xmlns:a16="http://schemas.microsoft.com/office/drawing/2014/main" id="{6E262FED-976E-B419-20BC-B5AD8A1C6D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Date Placeholder 3">
            <a:extLst>
              <a:ext uri="{FF2B5EF4-FFF2-40B4-BE49-F238E27FC236}">
                <a16:creationId xmlns:a16="http://schemas.microsoft.com/office/drawing/2014/main" id="{03BA6868-7290-19B8-01A5-68B77FDA2280}"/>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4D61AA9C-DE7A-DBBF-E398-090663F4957D}"/>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60B94C46-4BD8-A996-AF78-38ACEA0B1451}"/>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63724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DF3DE-BA75-63E1-FD62-C2CC8758D9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FI"/>
          </a:p>
        </p:txBody>
      </p:sp>
      <p:sp>
        <p:nvSpPr>
          <p:cNvPr id="3" name="Vertical Text Placeholder 2">
            <a:extLst>
              <a:ext uri="{FF2B5EF4-FFF2-40B4-BE49-F238E27FC236}">
                <a16:creationId xmlns:a16="http://schemas.microsoft.com/office/drawing/2014/main" id="{391BD19D-B1C5-65E3-952F-5736F0522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Date Placeholder 3">
            <a:extLst>
              <a:ext uri="{FF2B5EF4-FFF2-40B4-BE49-F238E27FC236}">
                <a16:creationId xmlns:a16="http://schemas.microsoft.com/office/drawing/2014/main" id="{6E890858-90B6-A33D-801D-11D26992539F}"/>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1AC8ED42-7153-00CA-C1D9-53DB5663C797}"/>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B58F7EE6-B5FB-50CA-0624-606A3E03A301}"/>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233131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31D2-534E-6DC7-CAD0-6CE587709655}"/>
              </a:ext>
            </a:extLst>
          </p:cNvPr>
          <p:cNvSpPr>
            <a:spLocks noGrp="1"/>
          </p:cNvSpPr>
          <p:nvPr>
            <p:ph type="title"/>
          </p:nvPr>
        </p:nvSpPr>
        <p:spPr/>
        <p:txBody>
          <a:bodyPr/>
          <a:lstStyle/>
          <a:p>
            <a:r>
              <a:rPr lang="en-US"/>
              <a:t>Click to edit Master title style</a:t>
            </a:r>
            <a:endParaRPr lang="sv-FI"/>
          </a:p>
        </p:txBody>
      </p:sp>
      <p:sp>
        <p:nvSpPr>
          <p:cNvPr id="3" name="Content Placeholder 2">
            <a:extLst>
              <a:ext uri="{FF2B5EF4-FFF2-40B4-BE49-F238E27FC236}">
                <a16:creationId xmlns:a16="http://schemas.microsoft.com/office/drawing/2014/main" id="{A85454E9-8701-329D-2164-0E60406B3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Date Placeholder 3">
            <a:extLst>
              <a:ext uri="{FF2B5EF4-FFF2-40B4-BE49-F238E27FC236}">
                <a16:creationId xmlns:a16="http://schemas.microsoft.com/office/drawing/2014/main" id="{785E9F26-29AD-7476-8991-A333EFE85C96}"/>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793623D0-309D-AA85-FE4C-3EF859B4F23A}"/>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B9EEEB72-22CE-DF1B-4AB4-4040913D0044}"/>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201703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9D13-7636-5277-F629-DE1D9AA42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FI"/>
          </a:p>
        </p:txBody>
      </p:sp>
      <p:sp>
        <p:nvSpPr>
          <p:cNvPr id="3" name="Text Placeholder 2">
            <a:extLst>
              <a:ext uri="{FF2B5EF4-FFF2-40B4-BE49-F238E27FC236}">
                <a16:creationId xmlns:a16="http://schemas.microsoft.com/office/drawing/2014/main" id="{649E0A2A-B39B-D73D-A4A6-E6516A2CB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22689-44E1-7D78-5967-A661DAED54E3}"/>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2AD8D380-B1AE-26E6-2A60-5F73FAD3BFA0}"/>
              </a:ext>
            </a:extLst>
          </p:cNvPr>
          <p:cNvSpPr>
            <a:spLocks noGrp="1"/>
          </p:cNvSpPr>
          <p:nvPr>
            <p:ph type="ftr" sz="quarter" idx="11"/>
          </p:nvPr>
        </p:nvSpPr>
        <p:spPr/>
        <p:txBody>
          <a:bodyPr/>
          <a:lstStyle/>
          <a:p>
            <a:endParaRPr lang="sv-FI"/>
          </a:p>
        </p:txBody>
      </p:sp>
      <p:sp>
        <p:nvSpPr>
          <p:cNvPr id="6" name="Slide Number Placeholder 5">
            <a:extLst>
              <a:ext uri="{FF2B5EF4-FFF2-40B4-BE49-F238E27FC236}">
                <a16:creationId xmlns:a16="http://schemas.microsoft.com/office/drawing/2014/main" id="{DE194290-5E44-050A-45BD-28454A6250A7}"/>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66168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9B0-184E-230C-6BEB-A0657333F439}"/>
              </a:ext>
            </a:extLst>
          </p:cNvPr>
          <p:cNvSpPr>
            <a:spLocks noGrp="1"/>
          </p:cNvSpPr>
          <p:nvPr>
            <p:ph type="title"/>
          </p:nvPr>
        </p:nvSpPr>
        <p:spPr/>
        <p:txBody>
          <a:bodyPr/>
          <a:lstStyle/>
          <a:p>
            <a:r>
              <a:rPr lang="en-US"/>
              <a:t>Click to edit Master title style</a:t>
            </a:r>
            <a:endParaRPr lang="sv-FI"/>
          </a:p>
        </p:txBody>
      </p:sp>
      <p:sp>
        <p:nvSpPr>
          <p:cNvPr id="3" name="Content Placeholder 2">
            <a:extLst>
              <a:ext uri="{FF2B5EF4-FFF2-40B4-BE49-F238E27FC236}">
                <a16:creationId xmlns:a16="http://schemas.microsoft.com/office/drawing/2014/main" id="{2E6E6927-F0E3-3522-8704-D8ADE0740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Content Placeholder 3">
            <a:extLst>
              <a:ext uri="{FF2B5EF4-FFF2-40B4-BE49-F238E27FC236}">
                <a16:creationId xmlns:a16="http://schemas.microsoft.com/office/drawing/2014/main" id="{F5F7BF3E-CA36-AFD8-1E35-86E053DD9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5" name="Date Placeholder 4">
            <a:extLst>
              <a:ext uri="{FF2B5EF4-FFF2-40B4-BE49-F238E27FC236}">
                <a16:creationId xmlns:a16="http://schemas.microsoft.com/office/drawing/2014/main" id="{F77548B6-491F-707F-75BD-1B63A3115A6B}"/>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6" name="Footer Placeholder 5">
            <a:extLst>
              <a:ext uri="{FF2B5EF4-FFF2-40B4-BE49-F238E27FC236}">
                <a16:creationId xmlns:a16="http://schemas.microsoft.com/office/drawing/2014/main" id="{7CAD8D5D-2EB7-3F61-7C4E-F40E8FD393D2}"/>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A14CE17A-26D5-F96D-BB2E-87355F889C76}"/>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290218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C272-DFB0-773D-6E5C-27472B6C9487}"/>
              </a:ext>
            </a:extLst>
          </p:cNvPr>
          <p:cNvSpPr>
            <a:spLocks noGrp="1"/>
          </p:cNvSpPr>
          <p:nvPr>
            <p:ph type="title"/>
          </p:nvPr>
        </p:nvSpPr>
        <p:spPr>
          <a:xfrm>
            <a:off x="839788" y="365125"/>
            <a:ext cx="10515600" cy="1325563"/>
          </a:xfrm>
        </p:spPr>
        <p:txBody>
          <a:bodyPr/>
          <a:lstStyle/>
          <a:p>
            <a:r>
              <a:rPr lang="en-US"/>
              <a:t>Click to edit Master title style</a:t>
            </a:r>
            <a:endParaRPr lang="sv-FI"/>
          </a:p>
        </p:txBody>
      </p:sp>
      <p:sp>
        <p:nvSpPr>
          <p:cNvPr id="3" name="Text Placeholder 2">
            <a:extLst>
              <a:ext uri="{FF2B5EF4-FFF2-40B4-BE49-F238E27FC236}">
                <a16:creationId xmlns:a16="http://schemas.microsoft.com/office/drawing/2014/main" id="{C4780A49-3FEE-4BC2-FE98-9AC4868EF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6C6D5-E9A1-C3D7-EF8D-4B9DE81A04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5" name="Text Placeholder 4">
            <a:extLst>
              <a:ext uri="{FF2B5EF4-FFF2-40B4-BE49-F238E27FC236}">
                <a16:creationId xmlns:a16="http://schemas.microsoft.com/office/drawing/2014/main" id="{C0CC8053-35B7-B5FC-57B4-8EC5EA7F4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2C4F8C-2380-208A-522F-3089D81A9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7" name="Date Placeholder 6">
            <a:extLst>
              <a:ext uri="{FF2B5EF4-FFF2-40B4-BE49-F238E27FC236}">
                <a16:creationId xmlns:a16="http://schemas.microsoft.com/office/drawing/2014/main" id="{F5191831-E254-2ACD-B36F-50BDA940CB00}"/>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8" name="Footer Placeholder 7">
            <a:extLst>
              <a:ext uri="{FF2B5EF4-FFF2-40B4-BE49-F238E27FC236}">
                <a16:creationId xmlns:a16="http://schemas.microsoft.com/office/drawing/2014/main" id="{6C2A7985-A864-5C1E-0715-13723696BEF5}"/>
              </a:ext>
            </a:extLst>
          </p:cNvPr>
          <p:cNvSpPr>
            <a:spLocks noGrp="1"/>
          </p:cNvSpPr>
          <p:nvPr>
            <p:ph type="ftr" sz="quarter" idx="11"/>
          </p:nvPr>
        </p:nvSpPr>
        <p:spPr/>
        <p:txBody>
          <a:bodyPr/>
          <a:lstStyle/>
          <a:p>
            <a:endParaRPr lang="sv-FI"/>
          </a:p>
        </p:txBody>
      </p:sp>
      <p:sp>
        <p:nvSpPr>
          <p:cNvPr id="9" name="Slide Number Placeholder 8">
            <a:extLst>
              <a:ext uri="{FF2B5EF4-FFF2-40B4-BE49-F238E27FC236}">
                <a16:creationId xmlns:a16="http://schemas.microsoft.com/office/drawing/2014/main" id="{8946DBB5-801D-FA18-ECD9-23E353FBCDC5}"/>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180024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CE5D-6D68-1C83-16B9-B419EDF5E47B}"/>
              </a:ext>
            </a:extLst>
          </p:cNvPr>
          <p:cNvSpPr>
            <a:spLocks noGrp="1"/>
          </p:cNvSpPr>
          <p:nvPr>
            <p:ph type="title"/>
          </p:nvPr>
        </p:nvSpPr>
        <p:spPr/>
        <p:txBody>
          <a:bodyPr/>
          <a:lstStyle/>
          <a:p>
            <a:r>
              <a:rPr lang="en-US"/>
              <a:t>Click to edit Master title style</a:t>
            </a:r>
            <a:endParaRPr lang="sv-FI"/>
          </a:p>
        </p:txBody>
      </p:sp>
      <p:sp>
        <p:nvSpPr>
          <p:cNvPr id="3" name="Date Placeholder 2">
            <a:extLst>
              <a:ext uri="{FF2B5EF4-FFF2-40B4-BE49-F238E27FC236}">
                <a16:creationId xmlns:a16="http://schemas.microsoft.com/office/drawing/2014/main" id="{FCF093A1-D9CC-AD1E-EF27-57F470C0F2D3}"/>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4" name="Footer Placeholder 3">
            <a:extLst>
              <a:ext uri="{FF2B5EF4-FFF2-40B4-BE49-F238E27FC236}">
                <a16:creationId xmlns:a16="http://schemas.microsoft.com/office/drawing/2014/main" id="{ADF79CBB-C13A-2A26-7D8B-F5C598CB1A0A}"/>
              </a:ext>
            </a:extLst>
          </p:cNvPr>
          <p:cNvSpPr>
            <a:spLocks noGrp="1"/>
          </p:cNvSpPr>
          <p:nvPr>
            <p:ph type="ftr" sz="quarter" idx="11"/>
          </p:nvPr>
        </p:nvSpPr>
        <p:spPr/>
        <p:txBody>
          <a:bodyPr/>
          <a:lstStyle/>
          <a:p>
            <a:endParaRPr lang="sv-FI"/>
          </a:p>
        </p:txBody>
      </p:sp>
      <p:sp>
        <p:nvSpPr>
          <p:cNvPr id="5" name="Slide Number Placeholder 4">
            <a:extLst>
              <a:ext uri="{FF2B5EF4-FFF2-40B4-BE49-F238E27FC236}">
                <a16:creationId xmlns:a16="http://schemas.microsoft.com/office/drawing/2014/main" id="{2E13F5CD-9B60-4E2D-DD75-0F1E41E92D12}"/>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17370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C13F2-FB0B-CFA9-48FB-3D0A6C52B2F0}"/>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3" name="Footer Placeholder 2">
            <a:extLst>
              <a:ext uri="{FF2B5EF4-FFF2-40B4-BE49-F238E27FC236}">
                <a16:creationId xmlns:a16="http://schemas.microsoft.com/office/drawing/2014/main" id="{76738FAC-0DCC-AFE5-5FCF-A5DE5CB214A2}"/>
              </a:ext>
            </a:extLst>
          </p:cNvPr>
          <p:cNvSpPr>
            <a:spLocks noGrp="1"/>
          </p:cNvSpPr>
          <p:nvPr>
            <p:ph type="ftr" sz="quarter" idx="11"/>
          </p:nvPr>
        </p:nvSpPr>
        <p:spPr/>
        <p:txBody>
          <a:bodyPr/>
          <a:lstStyle/>
          <a:p>
            <a:endParaRPr lang="sv-FI"/>
          </a:p>
        </p:txBody>
      </p:sp>
      <p:sp>
        <p:nvSpPr>
          <p:cNvPr id="4" name="Slide Number Placeholder 3">
            <a:extLst>
              <a:ext uri="{FF2B5EF4-FFF2-40B4-BE49-F238E27FC236}">
                <a16:creationId xmlns:a16="http://schemas.microsoft.com/office/drawing/2014/main" id="{DBEC2A7E-3B4E-E1BE-B730-B52C617B9A4B}"/>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201160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C47A-E358-C3F5-21C3-E8418867A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FI"/>
          </a:p>
        </p:txBody>
      </p:sp>
      <p:sp>
        <p:nvSpPr>
          <p:cNvPr id="3" name="Content Placeholder 2">
            <a:extLst>
              <a:ext uri="{FF2B5EF4-FFF2-40B4-BE49-F238E27FC236}">
                <a16:creationId xmlns:a16="http://schemas.microsoft.com/office/drawing/2014/main" id="{835E7A49-84C3-CDA7-61A9-371FAE4FD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Text Placeholder 3">
            <a:extLst>
              <a:ext uri="{FF2B5EF4-FFF2-40B4-BE49-F238E27FC236}">
                <a16:creationId xmlns:a16="http://schemas.microsoft.com/office/drawing/2014/main" id="{12F413D5-6234-C85D-7D71-C825B4393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83C07-D9AF-C281-EA1B-8860EF0B7563}"/>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6" name="Footer Placeholder 5">
            <a:extLst>
              <a:ext uri="{FF2B5EF4-FFF2-40B4-BE49-F238E27FC236}">
                <a16:creationId xmlns:a16="http://schemas.microsoft.com/office/drawing/2014/main" id="{4F5AA92F-E451-A7F0-2D29-72F320282131}"/>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D0274D12-EA59-AB95-51E9-DE74C0794619}"/>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230008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B305-B4CA-A5AE-E2E6-2384EB7D0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FI"/>
          </a:p>
        </p:txBody>
      </p:sp>
      <p:sp>
        <p:nvSpPr>
          <p:cNvPr id="3" name="Picture Placeholder 2">
            <a:extLst>
              <a:ext uri="{FF2B5EF4-FFF2-40B4-BE49-F238E27FC236}">
                <a16:creationId xmlns:a16="http://schemas.microsoft.com/office/drawing/2014/main" id="{67CE080A-FBD9-86E4-DF49-35D775ABC9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FI"/>
          </a:p>
        </p:txBody>
      </p:sp>
      <p:sp>
        <p:nvSpPr>
          <p:cNvPr id="4" name="Text Placeholder 3">
            <a:extLst>
              <a:ext uri="{FF2B5EF4-FFF2-40B4-BE49-F238E27FC236}">
                <a16:creationId xmlns:a16="http://schemas.microsoft.com/office/drawing/2014/main" id="{5EC2C21A-309E-C0F1-2638-A8556D02E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475AA-BB05-476E-27BC-363263B8644A}"/>
              </a:ext>
            </a:extLst>
          </p:cNvPr>
          <p:cNvSpPr>
            <a:spLocks noGrp="1"/>
          </p:cNvSpPr>
          <p:nvPr>
            <p:ph type="dt" sz="half" idx="10"/>
          </p:nvPr>
        </p:nvSpPr>
        <p:spPr/>
        <p:txBody>
          <a:bodyPr/>
          <a:lstStyle/>
          <a:p>
            <a:fld id="{88BE2898-CD91-428A-BE33-13F2633FD966}" type="datetimeFigureOut">
              <a:rPr lang="sv-FI" smtClean="0"/>
              <a:t>20.6.2022</a:t>
            </a:fld>
            <a:endParaRPr lang="sv-FI"/>
          </a:p>
        </p:txBody>
      </p:sp>
      <p:sp>
        <p:nvSpPr>
          <p:cNvPr id="6" name="Footer Placeholder 5">
            <a:extLst>
              <a:ext uri="{FF2B5EF4-FFF2-40B4-BE49-F238E27FC236}">
                <a16:creationId xmlns:a16="http://schemas.microsoft.com/office/drawing/2014/main" id="{EBA0E022-6EA8-07DE-D553-2DB4285E740B}"/>
              </a:ext>
            </a:extLst>
          </p:cNvPr>
          <p:cNvSpPr>
            <a:spLocks noGrp="1"/>
          </p:cNvSpPr>
          <p:nvPr>
            <p:ph type="ftr" sz="quarter" idx="11"/>
          </p:nvPr>
        </p:nvSpPr>
        <p:spPr/>
        <p:txBody>
          <a:bodyPr/>
          <a:lstStyle/>
          <a:p>
            <a:endParaRPr lang="sv-FI"/>
          </a:p>
        </p:txBody>
      </p:sp>
      <p:sp>
        <p:nvSpPr>
          <p:cNvPr id="7" name="Slide Number Placeholder 6">
            <a:extLst>
              <a:ext uri="{FF2B5EF4-FFF2-40B4-BE49-F238E27FC236}">
                <a16:creationId xmlns:a16="http://schemas.microsoft.com/office/drawing/2014/main" id="{16AF4936-ED4E-DDF2-3985-D64D55465882}"/>
              </a:ext>
            </a:extLst>
          </p:cNvPr>
          <p:cNvSpPr>
            <a:spLocks noGrp="1"/>
          </p:cNvSpPr>
          <p:nvPr>
            <p:ph type="sldNum" sz="quarter" idx="12"/>
          </p:nvPr>
        </p:nvSpPr>
        <p:spPr/>
        <p:txBody>
          <a:bodyPr/>
          <a:lstStyle/>
          <a:p>
            <a:fld id="{5DFF45DD-BC29-4F12-B0C7-FE379B2F96E0}" type="slidenum">
              <a:rPr lang="sv-FI" smtClean="0"/>
              <a:t>‹#›</a:t>
            </a:fld>
            <a:endParaRPr lang="sv-FI"/>
          </a:p>
        </p:txBody>
      </p:sp>
    </p:spTree>
    <p:extLst>
      <p:ext uri="{BB962C8B-B14F-4D97-AF65-F5344CB8AC3E}">
        <p14:creationId xmlns:p14="http://schemas.microsoft.com/office/powerpoint/2010/main" val="105750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878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C06D1-983E-DE29-DD23-CECFC305B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FI"/>
          </a:p>
        </p:txBody>
      </p:sp>
      <p:sp>
        <p:nvSpPr>
          <p:cNvPr id="3" name="Text Placeholder 2">
            <a:extLst>
              <a:ext uri="{FF2B5EF4-FFF2-40B4-BE49-F238E27FC236}">
                <a16:creationId xmlns:a16="http://schemas.microsoft.com/office/drawing/2014/main" id="{5B841F0A-3062-423B-396C-A41247144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FI"/>
          </a:p>
        </p:txBody>
      </p:sp>
      <p:sp>
        <p:nvSpPr>
          <p:cNvPr id="4" name="Date Placeholder 3">
            <a:extLst>
              <a:ext uri="{FF2B5EF4-FFF2-40B4-BE49-F238E27FC236}">
                <a16:creationId xmlns:a16="http://schemas.microsoft.com/office/drawing/2014/main" id="{93F05B4C-4706-18E8-24C3-C8B1FBB5E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E2898-CD91-428A-BE33-13F2633FD966}" type="datetimeFigureOut">
              <a:rPr lang="sv-FI" smtClean="0"/>
              <a:t>20.6.2022</a:t>
            </a:fld>
            <a:endParaRPr lang="sv-FI"/>
          </a:p>
        </p:txBody>
      </p:sp>
      <p:sp>
        <p:nvSpPr>
          <p:cNvPr id="5" name="Footer Placeholder 4">
            <a:extLst>
              <a:ext uri="{FF2B5EF4-FFF2-40B4-BE49-F238E27FC236}">
                <a16:creationId xmlns:a16="http://schemas.microsoft.com/office/drawing/2014/main" id="{7EEC0D1E-1B1A-E59F-EB82-40ADE681A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FI"/>
          </a:p>
        </p:txBody>
      </p:sp>
      <p:sp>
        <p:nvSpPr>
          <p:cNvPr id="6" name="Slide Number Placeholder 5">
            <a:extLst>
              <a:ext uri="{FF2B5EF4-FFF2-40B4-BE49-F238E27FC236}">
                <a16:creationId xmlns:a16="http://schemas.microsoft.com/office/drawing/2014/main" id="{0365468D-D25A-5B4D-60C6-12BB6A7F7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F45DD-BC29-4F12-B0C7-FE379B2F96E0}" type="slidenum">
              <a:rPr lang="sv-FI" smtClean="0"/>
              <a:t>‹#›</a:t>
            </a:fld>
            <a:endParaRPr lang="sv-FI"/>
          </a:p>
        </p:txBody>
      </p:sp>
    </p:spTree>
    <p:extLst>
      <p:ext uri="{BB962C8B-B14F-4D97-AF65-F5344CB8AC3E}">
        <p14:creationId xmlns:p14="http://schemas.microsoft.com/office/powerpoint/2010/main" val="171834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EE08-1FEB-FA2B-6CDC-6BEA6B2F14E8}"/>
              </a:ext>
            </a:extLst>
          </p:cNvPr>
          <p:cNvSpPr>
            <a:spLocks noGrp="1"/>
          </p:cNvSpPr>
          <p:nvPr>
            <p:ph type="ctrTitle"/>
          </p:nvPr>
        </p:nvSpPr>
        <p:spPr/>
        <p:txBody>
          <a:bodyPr/>
          <a:lstStyle/>
          <a:p>
            <a:r>
              <a:rPr lang="sv-FI" dirty="0"/>
              <a:t>Technobothnia </a:t>
            </a:r>
            <a:r>
              <a:rPr lang="sv-FI" dirty="0" err="1"/>
              <a:t>Escape</a:t>
            </a:r>
            <a:r>
              <a:rPr lang="sv-FI" dirty="0"/>
              <a:t> </a:t>
            </a:r>
            <a:r>
              <a:rPr lang="sv-FI" dirty="0" err="1"/>
              <a:t>Room</a:t>
            </a:r>
            <a:endParaRPr lang="sv-FI" dirty="0"/>
          </a:p>
        </p:txBody>
      </p:sp>
      <p:sp>
        <p:nvSpPr>
          <p:cNvPr id="3" name="Subtitle 2">
            <a:extLst>
              <a:ext uri="{FF2B5EF4-FFF2-40B4-BE49-F238E27FC236}">
                <a16:creationId xmlns:a16="http://schemas.microsoft.com/office/drawing/2014/main" id="{3B3B89AC-CFDB-841D-608F-C1C4D9EBD1F1}"/>
              </a:ext>
            </a:extLst>
          </p:cNvPr>
          <p:cNvSpPr>
            <a:spLocks noGrp="1"/>
          </p:cNvSpPr>
          <p:nvPr>
            <p:ph type="subTitle" idx="1"/>
          </p:nvPr>
        </p:nvSpPr>
        <p:spPr/>
        <p:txBody>
          <a:bodyPr/>
          <a:lstStyle/>
          <a:p>
            <a:r>
              <a:rPr lang="sv-FI" dirty="0" err="1"/>
              <a:t>Käiskirjoitus</a:t>
            </a:r>
            <a:endParaRPr lang="sv-FI" dirty="0"/>
          </a:p>
        </p:txBody>
      </p:sp>
    </p:spTree>
    <p:extLst>
      <p:ext uri="{BB962C8B-B14F-4D97-AF65-F5344CB8AC3E}">
        <p14:creationId xmlns:p14="http://schemas.microsoft.com/office/powerpoint/2010/main" val="3374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hlinkClick r:id="rId2" action="ppaction://hlinksldjump"/>
            <a:extLst>
              <a:ext uri="{FF2B5EF4-FFF2-40B4-BE49-F238E27FC236}">
                <a16:creationId xmlns:a16="http://schemas.microsoft.com/office/drawing/2014/main" id="{CA08F56A-1489-CC97-E3BA-3D09916CDED7}"/>
              </a:ext>
            </a:extLst>
          </p:cNvPr>
          <p:cNvSpPr txBox="1"/>
          <p:nvPr/>
        </p:nvSpPr>
        <p:spPr>
          <a:xfrm>
            <a:off x="4679849" y="5531066"/>
            <a:ext cx="2066184"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2000" dirty="0">
                <a:solidFill>
                  <a:schemeClr val="bg1"/>
                </a:solidFill>
                <a:effectLst>
                  <a:outerShdw blurRad="38100" dist="38100" dir="2700000" algn="tl">
                    <a:srgbClr val="000000">
                      <a:alpha val="43137"/>
                    </a:srgbClr>
                  </a:outerShdw>
                </a:effectLst>
              </a:rPr>
              <a:t>AVAA</a:t>
            </a:r>
            <a:br>
              <a:rPr lang="sv-FI" sz="2000" dirty="0">
                <a:solidFill>
                  <a:schemeClr val="bg1"/>
                </a:solidFill>
                <a:effectLst>
                  <a:outerShdw blurRad="38100" dist="38100" dir="2700000" algn="tl">
                    <a:srgbClr val="000000">
                      <a:alpha val="43137"/>
                    </a:srgbClr>
                  </a:outerShdw>
                </a:effectLst>
              </a:rPr>
            </a:br>
            <a:r>
              <a:rPr lang="sv-FI" sz="2000" dirty="0" err="1">
                <a:solidFill>
                  <a:schemeClr val="bg1"/>
                </a:solidFill>
                <a:effectLst>
                  <a:outerShdw blurRad="38100" dist="38100" dir="2700000" algn="tl">
                    <a:srgbClr val="000000">
                      <a:alpha val="43137"/>
                    </a:srgbClr>
                  </a:outerShdw>
                </a:effectLst>
              </a:rPr>
              <a:t>loppuratkaisu</a:t>
            </a:r>
            <a:endParaRPr lang="sv-FI" sz="2000" dirty="0">
              <a:solidFill>
                <a:schemeClr val="bg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CFBABDA0-B676-644C-D7CE-EF94580D1126}"/>
              </a:ext>
            </a:extLst>
          </p:cNvPr>
          <p:cNvSpPr/>
          <p:nvPr/>
        </p:nvSpPr>
        <p:spPr>
          <a:xfrm>
            <a:off x="530289" y="475861"/>
            <a:ext cx="7372740" cy="473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475861"/>
            <a:ext cx="3648270" cy="3955890"/>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476976" y="2151129"/>
            <a:ext cx="333924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VALOKUVA</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3600986"/>
          </a:xfrm>
          <a:prstGeom prst="rect">
            <a:avLst/>
          </a:prstGeom>
          <a:noFill/>
        </p:spPr>
        <p:txBody>
          <a:bodyPr wrap="square" rtlCol="0">
            <a:spAutoFit/>
          </a:bodyPr>
          <a:lstStyle/>
          <a:p>
            <a:r>
              <a:rPr lang="sv-FI" dirty="0">
                <a:highlight>
                  <a:srgbClr val="00FF00"/>
                </a:highlight>
              </a:rPr>
              <a:t>PULMARUUTU</a:t>
            </a:r>
          </a:p>
          <a:p>
            <a:br>
              <a:rPr lang="sv-FI" dirty="0"/>
            </a:br>
            <a:r>
              <a:rPr lang="sv-FI" sz="1600" dirty="0" err="1"/>
              <a:t>Valokuvassa</a:t>
            </a:r>
            <a:r>
              <a:rPr lang="sv-FI" sz="1600" dirty="0"/>
              <a:t> </a:t>
            </a:r>
            <a:r>
              <a:rPr lang="sv-FI" sz="1600" dirty="0" err="1"/>
              <a:t>näytetään</a:t>
            </a:r>
            <a:r>
              <a:rPr lang="sv-FI" sz="1600" dirty="0"/>
              <a:t>, </a:t>
            </a:r>
            <a:r>
              <a:rPr lang="sv-FI" sz="1600" dirty="0" err="1"/>
              <a:t>mitä</a:t>
            </a:r>
            <a:r>
              <a:rPr lang="sv-FI" sz="1600" dirty="0"/>
              <a:t> </a:t>
            </a:r>
            <a:r>
              <a:rPr lang="sv-FI" sz="1600" dirty="0" err="1"/>
              <a:t>pelajat</a:t>
            </a:r>
            <a:r>
              <a:rPr lang="sv-FI" sz="1600" dirty="0"/>
              <a:t> </a:t>
            </a:r>
            <a:r>
              <a:rPr lang="sv-FI" sz="1600" dirty="0" err="1"/>
              <a:t>tarvitsevat</a:t>
            </a:r>
            <a:r>
              <a:rPr lang="sv-FI" sz="1600" dirty="0"/>
              <a:t> </a:t>
            </a:r>
            <a:r>
              <a:rPr lang="sv-FI" sz="1600" dirty="0" err="1"/>
              <a:t>tämän</a:t>
            </a:r>
            <a:r>
              <a:rPr lang="sv-FI" sz="1600" dirty="0"/>
              <a:t> </a:t>
            </a:r>
            <a:r>
              <a:rPr lang="sv-FI" sz="1600" dirty="0" err="1"/>
              <a:t>pulman</a:t>
            </a:r>
            <a:r>
              <a:rPr lang="sv-FI" sz="1600" dirty="0"/>
              <a:t> </a:t>
            </a:r>
            <a:r>
              <a:rPr lang="sv-FI" sz="1600" dirty="0" err="1"/>
              <a:t>ratkaisemiseen</a:t>
            </a:r>
            <a:r>
              <a:rPr lang="sv-FI" sz="1600" dirty="0"/>
              <a:t> (tai </a:t>
            </a:r>
            <a:r>
              <a:rPr lang="sv-FI" sz="1600" dirty="0" err="1"/>
              <a:t>aloittamiseen</a:t>
            </a:r>
            <a:r>
              <a:rPr lang="sv-FI" sz="1600" dirty="0"/>
              <a:t>). Tässä </a:t>
            </a:r>
            <a:r>
              <a:rPr lang="sv-FI" sz="1600" dirty="0" err="1"/>
              <a:t>voisi</a:t>
            </a:r>
            <a:r>
              <a:rPr lang="sv-FI" sz="1600" dirty="0"/>
              <a:t> </a:t>
            </a:r>
            <a:r>
              <a:rPr lang="sv-FI" sz="1600" dirty="0" err="1"/>
              <a:t>ehkä</a:t>
            </a:r>
            <a:r>
              <a:rPr lang="sv-FI" sz="1600" dirty="0"/>
              <a:t> </a:t>
            </a:r>
            <a:r>
              <a:rPr lang="sv-FI" sz="1600" dirty="0" err="1"/>
              <a:t>lukea</a:t>
            </a:r>
            <a:r>
              <a:rPr lang="sv-FI" sz="1600" dirty="0"/>
              <a:t> </a:t>
            </a:r>
            <a:r>
              <a:rPr lang="sv-FI" sz="1600" dirty="0" err="1"/>
              <a:t>jotain</a:t>
            </a:r>
            <a:r>
              <a:rPr lang="sv-FI" sz="1600" dirty="0"/>
              <a:t> </a:t>
            </a:r>
            <a:r>
              <a:rPr lang="sv-FI" sz="1600" dirty="0" err="1"/>
              <a:t>ohjeita</a:t>
            </a:r>
            <a:r>
              <a:rPr lang="sv-FI" sz="1600" dirty="0"/>
              <a:t> </a:t>
            </a:r>
            <a:r>
              <a:rPr lang="sv-FI" sz="1600" dirty="0" err="1"/>
              <a:t>tmv</a:t>
            </a:r>
            <a:r>
              <a:rPr lang="sv-FI" sz="1600" dirty="0"/>
              <a:t>.</a:t>
            </a:r>
          </a:p>
          <a:p>
            <a:endParaRPr lang="sv-FI" sz="1600" dirty="0"/>
          </a:p>
          <a:p>
            <a:r>
              <a:rPr lang="sv-FI" sz="1600" dirty="0" err="1"/>
              <a:t>Syöttämällä</a:t>
            </a:r>
            <a:r>
              <a:rPr lang="sv-FI" sz="1600" dirty="0"/>
              <a:t> </a:t>
            </a:r>
            <a:r>
              <a:rPr lang="sv-FI" sz="1600" dirty="0" err="1"/>
              <a:t>oikea</a:t>
            </a:r>
            <a:r>
              <a:rPr lang="sv-FI" sz="1600" dirty="0"/>
              <a:t> </a:t>
            </a:r>
            <a:r>
              <a:rPr lang="sv-FI" sz="1600" dirty="0" err="1"/>
              <a:t>pulmakoodi</a:t>
            </a:r>
            <a:r>
              <a:rPr lang="sv-FI" sz="1600" dirty="0"/>
              <a:t>, </a:t>
            </a:r>
            <a:r>
              <a:rPr lang="sv-FI" sz="1600" dirty="0" err="1"/>
              <a:t>pääsevät</a:t>
            </a:r>
            <a:r>
              <a:rPr lang="sv-FI" sz="1600" dirty="0"/>
              <a:t> </a:t>
            </a:r>
            <a:r>
              <a:rPr lang="sv-FI" sz="1600" dirty="0" err="1"/>
              <a:t>eteenpäin</a:t>
            </a:r>
            <a:r>
              <a:rPr lang="sv-FI" sz="1600" dirty="0"/>
              <a:t>.</a:t>
            </a:r>
          </a:p>
          <a:p>
            <a:endParaRPr lang="sv-FI" sz="1600" dirty="0"/>
          </a:p>
          <a:p>
            <a:r>
              <a:rPr lang="sv-FI" sz="1600" dirty="0"/>
              <a:t>Jos </a:t>
            </a:r>
            <a:r>
              <a:rPr lang="sv-FI" sz="1600" dirty="0" err="1"/>
              <a:t>koodi</a:t>
            </a:r>
            <a:r>
              <a:rPr lang="sv-FI" sz="1600" dirty="0"/>
              <a:t> </a:t>
            </a:r>
            <a:r>
              <a:rPr lang="sv-FI" sz="1600" dirty="0" err="1"/>
              <a:t>ei</a:t>
            </a:r>
            <a:r>
              <a:rPr lang="sv-FI" sz="1600" dirty="0"/>
              <a:t> </a:t>
            </a:r>
            <a:r>
              <a:rPr lang="sv-FI" sz="1600" dirty="0" err="1"/>
              <a:t>ole</a:t>
            </a:r>
            <a:r>
              <a:rPr lang="sv-FI" sz="1600" dirty="0"/>
              <a:t> </a:t>
            </a:r>
            <a:r>
              <a:rPr lang="sv-FI" sz="1600" dirty="0" err="1"/>
              <a:t>oikea</a:t>
            </a:r>
            <a:r>
              <a:rPr lang="sv-FI" sz="1600" dirty="0"/>
              <a:t>, </a:t>
            </a:r>
            <a:r>
              <a:rPr lang="sv-FI" sz="1600" dirty="0" err="1"/>
              <a:t>joku</a:t>
            </a:r>
            <a:r>
              <a:rPr lang="sv-FI" sz="1600" dirty="0"/>
              <a:t> </a:t>
            </a:r>
            <a:r>
              <a:rPr lang="sv-FI" sz="1600" dirty="0" err="1"/>
              <a:t>ikkuna</a:t>
            </a:r>
            <a:r>
              <a:rPr lang="sv-FI" sz="1600" dirty="0"/>
              <a:t> </a:t>
            </a:r>
            <a:r>
              <a:rPr lang="sv-FI" sz="1600" dirty="0" err="1"/>
              <a:t>missä</a:t>
            </a:r>
            <a:r>
              <a:rPr lang="sv-FI" sz="1600" dirty="0"/>
              <a:t> ”</a:t>
            </a:r>
            <a:r>
              <a:rPr lang="sv-FI" sz="1600" dirty="0" err="1"/>
              <a:t>Väärä</a:t>
            </a:r>
            <a:r>
              <a:rPr lang="sv-FI" sz="1600" dirty="0"/>
              <a:t> </a:t>
            </a:r>
            <a:r>
              <a:rPr lang="sv-FI" sz="1600" dirty="0" err="1"/>
              <a:t>koodi</a:t>
            </a:r>
            <a:r>
              <a:rPr lang="sv-FI" sz="1600" dirty="0"/>
              <a:t>, </a:t>
            </a:r>
            <a:r>
              <a:rPr lang="sv-FI" sz="1600" dirty="0" err="1"/>
              <a:t>yritä</a:t>
            </a:r>
            <a:r>
              <a:rPr lang="sv-FI" sz="1600" dirty="0"/>
              <a:t> </a:t>
            </a:r>
            <a:r>
              <a:rPr lang="sv-FI" sz="1600" dirty="0" err="1"/>
              <a:t>uudelleen</a:t>
            </a:r>
            <a:r>
              <a:rPr lang="sv-FI" sz="1600" dirty="0"/>
              <a:t>!”</a:t>
            </a:r>
          </a:p>
        </p:txBody>
      </p:sp>
      <p:pic>
        <p:nvPicPr>
          <p:cNvPr id="27" name="Picture 26" descr="Icon&#10;&#10;Description automatically generated">
            <a:extLst>
              <a:ext uri="{FF2B5EF4-FFF2-40B4-BE49-F238E27FC236}">
                <a16:creationId xmlns:a16="http://schemas.microsoft.com/office/drawing/2014/main" id="{9C8F07CF-8FF8-90DA-7C3D-7C5017A73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40" y="3074459"/>
            <a:ext cx="2625005" cy="2433984"/>
          </a:xfrm>
          <a:prstGeom prst="rect">
            <a:avLst/>
          </a:prstGeom>
        </p:spPr>
      </p:pic>
      <p:sp>
        <p:nvSpPr>
          <p:cNvPr id="28" name="TextBox 27">
            <a:extLst>
              <a:ext uri="{FF2B5EF4-FFF2-40B4-BE49-F238E27FC236}">
                <a16:creationId xmlns:a16="http://schemas.microsoft.com/office/drawing/2014/main" id="{79A00AEF-9945-6012-A8BF-A28CFC74FF41}"/>
              </a:ext>
            </a:extLst>
          </p:cNvPr>
          <p:cNvSpPr txBox="1"/>
          <p:nvPr/>
        </p:nvSpPr>
        <p:spPr>
          <a:xfrm rot="21034900">
            <a:off x="3920882" y="3812381"/>
            <a:ext cx="2125754" cy="1015663"/>
          </a:xfrm>
          <a:prstGeom prst="rect">
            <a:avLst/>
          </a:prstGeom>
          <a:noFill/>
        </p:spPr>
        <p:txBody>
          <a:bodyPr wrap="square" rtlCol="0">
            <a:spAutoFit/>
          </a:bodyPr>
          <a:lstStyle/>
          <a:p>
            <a:r>
              <a:rPr lang="sv-FI" sz="1200" dirty="0"/>
              <a:t>Jos 3 </a:t>
            </a:r>
            <a:r>
              <a:rPr lang="sv-FI" sz="1200" dirty="0" err="1"/>
              <a:t>eri</a:t>
            </a:r>
            <a:r>
              <a:rPr lang="sv-FI" sz="1200" dirty="0"/>
              <a:t> </a:t>
            </a:r>
            <a:r>
              <a:rPr lang="sv-FI" sz="1200" dirty="0" err="1"/>
              <a:t>vihjenappia</a:t>
            </a:r>
            <a:r>
              <a:rPr lang="sv-FI" sz="1200" dirty="0"/>
              <a:t>, </a:t>
            </a:r>
            <a:r>
              <a:rPr lang="sv-FI" sz="1200" dirty="0" err="1"/>
              <a:t>niin</a:t>
            </a:r>
            <a:r>
              <a:rPr lang="sv-FI" sz="1200" dirty="0"/>
              <a:t> </a:t>
            </a:r>
            <a:r>
              <a:rPr lang="sv-FI" sz="1200" dirty="0" err="1"/>
              <a:t>tällaiselta</a:t>
            </a:r>
            <a:r>
              <a:rPr lang="sv-FI" sz="1200" dirty="0"/>
              <a:t> </a:t>
            </a:r>
            <a:r>
              <a:rPr lang="sv-FI" sz="1200" dirty="0" err="1"/>
              <a:t>voisi</a:t>
            </a:r>
            <a:r>
              <a:rPr lang="sv-FI" sz="1200" dirty="0"/>
              <a:t> </a:t>
            </a:r>
            <a:r>
              <a:rPr lang="sv-FI" sz="1200" dirty="0" err="1"/>
              <a:t>näyttää</a:t>
            </a:r>
            <a:r>
              <a:rPr lang="sv-FI" sz="1200" dirty="0"/>
              <a:t>, jos </a:t>
            </a:r>
            <a:r>
              <a:rPr lang="sv-FI" sz="1200" dirty="0" err="1"/>
              <a:t>yksi</a:t>
            </a:r>
            <a:r>
              <a:rPr lang="sv-FI" sz="1200" dirty="0"/>
              <a:t> </a:t>
            </a:r>
            <a:r>
              <a:rPr lang="sv-FI" sz="1200" dirty="0" err="1"/>
              <a:t>vihje</a:t>
            </a:r>
            <a:r>
              <a:rPr lang="sv-FI" sz="1200" dirty="0"/>
              <a:t> jo ”</a:t>
            </a:r>
            <a:r>
              <a:rPr lang="sv-FI" sz="1200" dirty="0" err="1"/>
              <a:t>avattu</a:t>
            </a:r>
            <a:r>
              <a:rPr lang="sv-FI" sz="1200" dirty="0"/>
              <a:t>”, </a:t>
            </a:r>
            <a:r>
              <a:rPr lang="sv-FI" sz="1200" dirty="0" err="1"/>
              <a:t>toinen</a:t>
            </a:r>
            <a:r>
              <a:rPr lang="sv-FI" sz="1200" dirty="0"/>
              <a:t> </a:t>
            </a:r>
            <a:r>
              <a:rPr lang="sv-FI" sz="1200" dirty="0" err="1"/>
              <a:t>vihje</a:t>
            </a:r>
            <a:r>
              <a:rPr lang="sv-FI" sz="1200" dirty="0"/>
              <a:t> + </a:t>
            </a:r>
            <a:r>
              <a:rPr lang="sv-FI" sz="1200" dirty="0" err="1"/>
              <a:t>loppuratkaisu</a:t>
            </a:r>
            <a:r>
              <a:rPr lang="sv-FI" sz="1200" dirty="0"/>
              <a:t> </a:t>
            </a:r>
            <a:r>
              <a:rPr lang="sv-FI" sz="1200" dirty="0" err="1"/>
              <a:t>vielä</a:t>
            </a:r>
            <a:r>
              <a:rPr lang="sv-FI" sz="1200" dirty="0"/>
              <a:t> </a:t>
            </a:r>
            <a:r>
              <a:rPr lang="sv-FI" sz="1200" dirty="0" err="1"/>
              <a:t>avaamattomina</a:t>
            </a:r>
            <a:r>
              <a:rPr lang="sv-FI" sz="1200" dirty="0"/>
              <a:t>. </a:t>
            </a:r>
          </a:p>
        </p:txBody>
      </p:sp>
      <p:sp>
        <p:nvSpPr>
          <p:cNvPr id="31" name="Rectangle 30">
            <a:extLst>
              <a:ext uri="{FF2B5EF4-FFF2-40B4-BE49-F238E27FC236}">
                <a16:creationId xmlns:a16="http://schemas.microsoft.com/office/drawing/2014/main" id="{0B63FCB0-15FC-3A2C-6E47-6716AB42FB85}"/>
              </a:ext>
            </a:extLst>
          </p:cNvPr>
          <p:cNvSpPr/>
          <p:nvPr/>
        </p:nvSpPr>
        <p:spPr>
          <a:xfrm>
            <a:off x="8332237" y="4884434"/>
            <a:ext cx="3165661" cy="840338"/>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pic>
        <p:nvPicPr>
          <p:cNvPr id="32" name="Picture 2" descr="Cursor, edit box, form, input, input field, type icon - Download on  Iconfinder">
            <a:extLst>
              <a:ext uri="{FF2B5EF4-FFF2-40B4-BE49-F238E27FC236}">
                <a16:creationId xmlns:a16="http://schemas.microsoft.com/office/drawing/2014/main" id="{E75F3AAE-98D1-9B37-8D01-7A2AB6914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635" y="4884433"/>
            <a:ext cx="840339" cy="84033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25BB6B2-A0EA-4A12-C0BC-BFB673EA9723}"/>
              </a:ext>
            </a:extLst>
          </p:cNvPr>
          <p:cNvSpPr txBox="1"/>
          <p:nvPr/>
        </p:nvSpPr>
        <p:spPr>
          <a:xfrm>
            <a:off x="8297498" y="4515102"/>
            <a:ext cx="1865418" cy="369332"/>
          </a:xfrm>
          <a:prstGeom prst="rect">
            <a:avLst/>
          </a:prstGeom>
          <a:noFill/>
        </p:spPr>
        <p:txBody>
          <a:bodyPr wrap="square" rtlCol="0">
            <a:spAutoFit/>
          </a:bodyPr>
          <a:lstStyle/>
          <a:p>
            <a:r>
              <a:rPr lang="sv-FI" dirty="0" err="1">
                <a:solidFill>
                  <a:schemeClr val="bg1"/>
                </a:solidFill>
              </a:rPr>
              <a:t>Pulmakoodi</a:t>
            </a:r>
            <a:endParaRPr lang="sv-FI" dirty="0">
              <a:solidFill>
                <a:schemeClr val="bg1"/>
              </a:solidFill>
            </a:endParaRPr>
          </a:p>
        </p:txBody>
      </p:sp>
      <p:sp>
        <p:nvSpPr>
          <p:cNvPr id="34" name="TextBox 33">
            <a:hlinkClick r:id="" action="ppaction://hlinkshowjump?jump=nextslide"/>
            <a:extLst>
              <a:ext uri="{FF2B5EF4-FFF2-40B4-BE49-F238E27FC236}">
                <a16:creationId xmlns:a16="http://schemas.microsoft.com/office/drawing/2014/main" id="{A2CB922C-2039-140F-69AE-9586FF02CA0E}"/>
              </a:ext>
            </a:extLst>
          </p:cNvPr>
          <p:cNvSpPr txBox="1"/>
          <p:nvPr/>
        </p:nvSpPr>
        <p:spPr>
          <a:xfrm>
            <a:off x="8565826" y="5899851"/>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JATKA</a:t>
            </a:r>
          </a:p>
        </p:txBody>
      </p:sp>
      <p:sp>
        <p:nvSpPr>
          <p:cNvPr id="35" name="TextBox 34">
            <a:hlinkClick r:id="rId5" action="ppaction://hlinksldjump"/>
            <a:extLst>
              <a:ext uri="{FF2B5EF4-FFF2-40B4-BE49-F238E27FC236}">
                <a16:creationId xmlns:a16="http://schemas.microsoft.com/office/drawing/2014/main" id="{1D38EDFE-1BB2-A502-EBCE-4EC23222BC3E}"/>
              </a:ext>
            </a:extLst>
          </p:cNvPr>
          <p:cNvSpPr txBox="1"/>
          <p:nvPr/>
        </p:nvSpPr>
        <p:spPr>
          <a:xfrm>
            <a:off x="582825" y="5486688"/>
            <a:ext cx="1835272"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2000" dirty="0" err="1">
                <a:solidFill>
                  <a:schemeClr val="bg1"/>
                </a:solidFill>
                <a:effectLst>
                  <a:outerShdw blurRad="38100" dist="38100" dir="2700000" algn="tl">
                    <a:srgbClr val="000000">
                      <a:alpha val="43137"/>
                    </a:srgbClr>
                  </a:outerShdw>
                </a:effectLst>
              </a:rPr>
              <a:t>Vihje</a:t>
            </a:r>
            <a:r>
              <a:rPr lang="sv-FI" sz="2000" dirty="0">
                <a:solidFill>
                  <a:schemeClr val="bg1"/>
                </a:solidFill>
                <a:effectLst>
                  <a:outerShdw blurRad="38100" dist="38100" dir="2700000" algn="tl">
                    <a:srgbClr val="000000">
                      <a:alpha val="43137"/>
                    </a:srgbClr>
                  </a:outerShdw>
                </a:effectLst>
              </a:rPr>
              <a:t> 1 </a:t>
            </a:r>
            <a:br>
              <a:rPr lang="sv-FI" sz="2000" dirty="0">
                <a:solidFill>
                  <a:schemeClr val="bg1"/>
                </a:solidFill>
                <a:effectLst>
                  <a:outerShdw blurRad="38100" dist="38100" dir="2700000" algn="tl">
                    <a:srgbClr val="000000">
                      <a:alpha val="43137"/>
                    </a:srgbClr>
                  </a:outerShdw>
                </a:effectLst>
              </a:rPr>
            </a:br>
            <a:r>
              <a:rPr lang="sv-FI" sz="2000" dirty="0">
                <a:solidFill>
                  <a:schemeClr val="bg1"/>
                </a:solidFill>
                <a:effectLst>
                  <a:outerShdw blurRad="38100" dist="38100" dir="2700000" algn="tl">
                    <a:srgbClr val="000000">
                      <a:alpha val="43137"/>
                    </a:srgbClr>
                  </a:outerShdw>
                </a:effectLst>
              </a:rPr>
              <a:t> ~</a:t>
            </a:r>
            <a:r>
              <a:rPr lang="sv-FI" sz="2000" dirty="0" err="1">
                <a:solidFill>
                  <a:schemeClr val="bg1"/>
                </a:solidFill>
                <a:effectLst>
                  <a:outerShdw blurRad="38100" dist="38100" dir="2700000" algn="tl">
                    <a:srgbClr val="000000">
                      <a:alpha val="43137"/>
                    </a:srgbClr>
                  </a:outerShdw>
                </a:effectLst>
              </a:rPr>
              <a:t>avattu</a:t>
            </a:r>
            <a:r>
              <a:rPr lang="sv-FI" sz="2000" dirty="0">
                <a:solidFill>
                  <a:schemeClr val="bg1"/>
                </a:solidFill>
                <a:effectLst>
                  <a:outerShdw blurRad="38100" dist="38100" dir="2700000" algn="tl">
                    <a:srgbClr val="000000">
                      <a:alpha val="43137"/>
                    </a:srgbClr>
                  </a:outerShdw>
                </a:effectLst>
              </a:rPr>
              <a:t>~</a:t>
            </a:r>
          </a:p>
        </p:txBody>
      </p:sp>
      <p:sp>
        <p:nvSpPr>
          <p:cNvPr id="36" name="TextBox 35">
            <a:hlinkClick r:id="rId2" action="ppaction://hlinksldjump"/>
            <a:extLst>
              <a:ext uri="{FF2B5EF4-FFF2-40B4-BE49-F238E27FC236}">
                <a16:creationId xmlns:a16="http://schemas.microsoft.com/office/drawing/2014/main" id="{2534A319-4BA4-7C67-69DF-7EA7017BE387}"/>
              </a:ext>
            </a:extLst>
          </p:cNvPr>
          <p:cNvSpPr txBox="1"/>
          <p:nvPr/>
        </p:nvSpPr>
        <p:spPr>
          <a:xfrm>
            <a:off x="2622259" y="5508254"/>
            <a:ext cx="1835272"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2000" dirty="0">
                <a:solidFill>
                  <a:schemeClr val="bg1"/>
                </a:solidFill>
                <a:effectLst>
                  <a:outerShdw blurRad="38100" dist="38100" dir="2700000" algn="tl">
                    <a:srgbClr val="000000">
                      <a:alpha val="43137"/>
                    </a:srgbClr>
                  </a:outerShdw>
                </a:effectLst>
              </a:rPr>
              <a:t>AVAA </a:t>
            </a:r>
            <a:br>
              <a:rPr lang="sv-FI" sz="2000" dirty="0">
                <a:solidFill>
                  <a:schemeClr val="bg1"/>
                </a:solidFill>
                <a:effectLst>
                  <a:outerShdw blurRad="38100" dist="38100" dir="2700000" algn="tl">
                    <a:srgbClr val="000000">
                      <a:alpha val="43137"/>
                    </a:srgbClr>
                  </a:outerShdw>
                </a:effectLst>
              </a:rPr>
            </a:br>
            <a:r>
              <a:rPr lang="sv-FI" sz="2000" dirty="0" err="1">
                <a:solidFill>
                  <a:schemeClr val="bg1"/>
                </a:solidFill>
                <a:effectLst>
                  <a:outerShdw blurRad="38100" dist="38100" dir="2700000" algn="tl">
                    <a:srgbClr val="000000">
                      <a:alpha val="43137"/>
                    </a:srgbClr>
                  </a:outerShdw>
                </a:effectLst>
              </a:rPr>
              <a:t>vihje</a:t>
            </a:r>
            <a:r>
              <a:rPr lang="sv-FI" sz="2000" dirty="0">
                <a:solidFill>
                  <a:schemeClr val="bg1"/>
                </a:solidFill>
                <a:effectLst>
                  <a:outerShdw blurRad="38100" dist="38100" dir="2700000" algn="tl">
                    <a:srgbClr val="000000">
                      <a:alpha val="43137"/>
                    </a:srgbClr>
                  </a:outerShdw>
                </a:effectLst>
              </a:rPr>
              <a:t> 2</a:t>
            </a:r>
          </a:p>
        </p:txBody>
      </p:sp>
      <p:sp>
        <p:nvSpPr>
          <p:cNvPr id="17" name="TextBox 16">
            <a:extLst>
              <a:ext uri="{FF2B5EF4-FFF2-40B4-BE49-F238E27FC236}">
                <a16:creationId xmlns:a16="http://schemas.microsoft.com/office/drawing/2014/main" id="{EA8A41F7-C603-3AD6-B708-5A65A04AB8A2}"/>
              </a:ext>
            </a:extLst>
          </p:cNvPr>
          <p:cNvSpPr txBox="1"/>
          <p:nvPr/>
        </p:nvSpPr>
        <p:spPr>
          <a:xfrm>
            <a:off x="8154955" y="158620"/>
            <a:ext cx="3573625" cy="369332"/>
          </a:xfrm>
          <a:prstGeom prst="rect">
            <a:avLst/>
          </a:prstGeom>
          <a:noFill/>
        </p:spPr>
        <p:txBody>
          <a:bodyPr wrap="square" rtlCol="0">
            <a:spAutoFit/>
          </a:bodyPr>
          <a:lstStyle/>
          <a:p>
            <a:pPr algn="r"/>
            <a:r>
              <a:rPr lang="sv-FI" dirty="0" err="1">
                <a:solidFill>
                  <a:schemeClr val="bg1"/>
                </a:solidFill>
                <a:highlight>
                  <a:srgbClr val="000000"/>
                </a:highlight>
              </a:rPr>
              <a:t>Ajastin</a:t>
            </a:r>
            <a:r>
              <a:rPr lang="sv-FI" dirty="0">
                <a:solidFill>
                  <a:schemeClr val="bg1"/>
                </a:solidFill>
                <a:highlight>
                  <a:srgbClr val="000000"/>
                </a:highlight>
              </a:rPr>
              <a:t>: 08:25:55</a:t>
            </a:r>
          </a:p>
        </p:txBody>
      </p:sp>
    </p:spTree>
    <p:extLst>
      <p:ext uri="{BB962C8B-B14F-4D97-AF65-F5344CB8AC3E}">
        <p14:creationId xmlns:p14="http://schemas.microsoft.com/office/powerpoint/2010/main" val="340658028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BABDA0-B676-644C-D7CE-EF94580D1126}"/>
              </a:ext>
            </a:extLst>
          </p:cNvPr>
          <p:cNvSpPr/>
          <p:nvPr/>
        </p:nvSpPr>
        <p:spPr>
          <a:xfrm>
            <a:off x="530289" y="504431"/>
            <a:ext cx="7372740" cy="59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504431"/>
            <a:ext cx="3648270" cy="4692720"/>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712574" y="2678086"/>
            <a:ext cx="20082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VIDEO</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3139321"/>
          </a:xfrm>
          <a:prstGeom prst="rect">
            <a:avLst/>
          </a:prstGeom>
          <a:noFill/>
        </p:spPr>
        <p:txBody>
          <a:bodyPr wrap="square" rtlCol="0">
            <a:spAutoFit/>
          </a:bodyPr>
          <a:lstStyle/>
          <a:p>
            <a:r>
              <a:rPr lang="sv-FI" dirty="0">
                <a:highlight>
                  <a:srgbClr val="FF0000"/>
                </a:highlight>
              </a:rPr>
              <a:t>LOPPUVIDEO</a:t>
            </a:r>
          </a:p>
          <a:p>
            <a:br>
              <a:rPr lang="sv-FI" dirty="0"/>
            </a:br>
            <a:r>
              <a:rPr lang="sv-FI" dirty="0" err="1"/>
              <a:t>Kun</a:t>
            </a:r>
            <a:r>
              <a:rPr lang="sv-FI" dirty="0"/>
              <a:t> </a:t>
            </a:r>
            <a:r>
              <a:rPr lang="sv-FI" dirty="0" err="1"/>
              <a:t>peli</a:t>
            </a:r>
            <a:r>
              <a:rPr lang="sv-FI" dirty="0"/>
              <a:t> on </a:t>
            </a:r>
            <a:r>
              <a:rPr lang="sv-FI" dirty="0" err="1"/>
              <a:t>ratkaistu</a:t>
            </a:r>
            <a:r>
              <a:rPr lang="sv-FI" dirty="0"/>
              <a:t>, </a:t>
            </a:r>
            <a:r>
              <a:rPr lang="sv-FI" dirty="0" err="1"/>
              <a:t>niin</a:t>
            </a:r>
            <a:r>
              <a:rPr lang="sv-FI" dirty="0"/>
              <a:t> </a:t>
            </a:r>
            <a:r>
              <a:rPr lang="sv-FI" dirty="0" err="1"/>
              <a:t>joku</a:t>
            </a:r>
            <a:r>
              <a:rPr lang="sv-FI" dirty="0"/>
              <a:t> kiva </a:t>
            </a:r>
            <a:r>
              <a:rPr lang="sv-FI" dirty="0" err="1"/>
              <a:t>loppuhomma</a:t>
            </a:r>
            <a:r>
              <a:rPr lang="sv-FI" dirty="0"/>
              <a:t> </a:t>
            </a:r>
            <a:r>
              <a:rPr lang="sv-FI" dirty="0" err="1"/>
              <a:t>tänne</a:t>
            </a:r>
            <a:r>
              <a:rPr lang="sv-FI" dirty="0"/>
              <a:t>. Video, </a:t>
            </a:r>
            <a:r>
              <a:rPr lang="sv-FI" dirty="0" err="1"/>
              <a:t>animaatio</a:t>
            </a:r>
            <a:r>
              <a:rPr lang="sv-FI" dirty="0"/>
              <a:t> </a:t>
            </a:r>
            <a:r>
              <a:rPr lang="sv-FI" dirty="0" err="1"/>
              <a:t>tmv</a:t>
            </a:r>
            <a:r>
              <a:rPr lang="sv-FI" dirty="0"/>
              <a:t>.</a:t>
            </a:r>
          </a:p>
          <a:p>
            <a:endParaRPr lang="sv-FI" dirty="0"/>
          </a:p>
          <a:p>
            <a:r>
              <a:rPr lang="sv-FI" dirty="0" err="1"/>
              <a:t>Ajastin</a:t>
            </a:r>
            <a:r>
              <a:rPr lang="sv-FI" dirty="0"/>
              <a:t> </a:t>
            </a:r>
            <a:r>
              <a:rPr lang="sv-FI" dirty="0" err="1"/>
              <a:t>loppuu</a:t>
            </a:r>
            <a:r>
              <a:rPr lang="sv-FI" dirty="0"/>
              <a:t>, </a:t>
            </a:r>
            <a:r>
              <a:rPr lang="sv-FI" dirty="0" err="1"/>
              <a:t>tämän</a:t>
            </a:r>
            <a:r>
              <a:rPr lang="sv-FI" dirty="0"/>
              <a:t> videon </a:t>
            </a:r>
            <a:r>
              <a:rPr lang="sv-FI" dirty="0" err="1"/>
              <a:t>käynnistäessä</a:t>
            </a:r>
            <a:r>
              <a:rPr lang="sv-FI" dirty="0"/>
              <a:t>. </a:t>
            </a:r>
            <a:r>
              <a:rPr lang="sv-FI" dirty="0" err="1"/>
              <a:t>Loppuaika</a:t>
            </a:r>
            <a:r>
              <a:rPr lang="sv-FI" dirty="0"/>
              <a:t> </a:t>
            </a:r>
            <a:r>
              <a:rPr lang="sv-FI" dirty="0" err="1"/>
              <a:t>ilmoitetaa</a:t>
            </a:r>
            <a:r>
              <a:rPr lang="sv-FI" dirty="0"/>
              <a:t> </a:t>
            </a:r>
            <a:r>
              <a:rPr lang="sv-FI" dirty="0" err="1"/>
              <a:t>ryhmälle</a:t>
            </a:r>
            <a:r>
              <a:rPr lang="sv-FI" dirty="0"/>
              <a:t> (</a:t>
            </a:r>
            <a:r>
              <a:rPr lang="sv-FI" dirty="0" err="1"/>
              <a:t>ehkä</a:t>
            </a:r>
            <a:r>
              <a:rPr lang="sv-FI" dirty="0"/>
              <a:t> </a:t>
            </a:r>
            <a:r>
              <a:rPr lang="sv-FI" dirty="0" err="1"/>
              <a:t>rangaistusminuutit</a:t>
            </a:r>
            <a:r>
              <a:rPr lang="sv-FI" dirty="0"/>
              <a:t> ja </a:t>
            </a:r>
            <a:r>
              <a:rPr lang="sv-FI" dirty="0" err="1"/>
              <a:t>mistä</a:t>
            </a:r>
            <a:r>
              <a:rPr lang="sv-FI" dirty="0"/>
              <a:t> </a:t>
            </a:r>
            <a:r>
              <a:rPr lang="sv-FI" dirty="0" err="1"/>
              <a:t>vihjeistä</a:t>
            </a:r>
            <a:r>
              <a:rPr lang="sv-FI" dirty="0"/>
              <a:t> </a:t>
            </a:r>
            <a:r>
              <a:rPr lang="sv-FI" dirty="0" err="1"/>
              <a:t>eriteltynä</a:t>
            </a:r>
            <a:r>
              <a:rPr lang="sv-FI" dirty="0"/>
              <a:t>?)</a:t>
            </a:r>
          </a:p>
        </p:txBody>
      </p:sp>
      <p:sp>
        <p:nvSpPr>
          <p:cNvPr id="14" name="TextBox 13">
            <a:hlinkClick r:id="" action="ppaction://hlinkshowjump?jump=nextslide"/>
            <a:extLst>
              <a:ext uri="{FF2B5EF4-FFF2-40B4-BE49-F238E27FC236}">
                <a16:creationId xmlns:a16="http://schemas.microsoft.com/office/drawing/2014/main" id="{91D8B702-F227-7160-70D4-D3325D1AB079}"/>
              </a:ext>
            </a:extLst>
          </p:cNvPr>
          <p:cNvSpPr txBox="1"/>
          <p:nvPr/>
        </p:nvSpPr>
        <p:spPr>
          <a:xfrm>
            <a:off x="8701444" y="5570376"/>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2000" dirty="0">
                <a:solidFill>
                  <a:schemeClr val="bg1"/>
                </a:solidFill>
                <a:effectLst>
                  <a:outerShdw blurRad="38100" dist="38100" dir="2700000" algn="tl">
                    <a:srgbClr val="000000">
                      <a:alpha val="43137"/>
                    </a:srgbClr>
                  </a:outerShdw>
                </a:effectLst>
              </a:rPr>
              <a:t>Look at </a:t>
            </a:r>
            <a:br>
              <a:rPr lang="sv-FI" sz="2000" dirty="0">
                <a:solidFill>
                  <a:schemeClr val="bg1"/>
                </a:solidFill>
                <a:effectLst>
                  <a:outerShdw blurRad="38100" dist="38100" dir="2700000" algn="tl">
                    <a:srgbClr val="000000">
                      <a:alpha val="43137"/>
                    </a:srgbClr>
                  </a:outerShdw>
                </a:effectLst>
              </a:rPr>
            </a:br>
            <a:r>
              <a:rPr lang="sv-FI" sz="2000" dirty="0" err="1">
                <a:solidFill>
                  <a:schemeClr val="bg1"/>
                </a:solidFill>
                <a:effectLst>
                  <a:outerShdw blurRad="38100" dist="38100" dir="2700000" algn="tl">
                    <a:srgbClr val="000000">
                      <a:alpha val="43137"/>
                    </a:srgbClr>
                  </a:outerShdw>
                </a:effectLst>
              </a:rPr>
              <a:t>highscore</a:t>
            </a:r>
            <a:r>
              <a:rPr lang="sv-FI" sz="2000" dirty="0">
                <a:solidFill>
                  <a:schemeClr val="bg1"/>
                </a:solidFill>
                <a:effectLst>
                  <a:outerShdw blurRad="38100" dist="38100" dir="2700000" algn="tl">
                    <a:srgbClr val="000000">
                      <a:alpha val="43137"/>
                    </a:srgbClr>
                  </a:outerShdw>
                </a:effectLst>
              </a:rPr>
              <a:t> list (</a:t>
            </a:r>
            <a:r>
              <a:rPr lang="sv-FI" sz="2000" dirty="0" err="1">
                <a:solidFill>
                  <a:schemeClr val="bg1"/>
                </a:solidFill>
                <a:effectLst>
                  <a:outerShdw blurRad="38100" dist="38100" dir="2700000" algn="tl">
                    <a:srgbClr val="000000">
                      <a:alpha val="43137"/>
                    </a:srgbClr>
                  </a:outerShdw>
                </a:effectLst>
              </a:rPr>
              <a:t>tmv</a:t>
            </a:r>
            <a:r>
              <a:rPr lang="sv-FI" sz="2000" dirty="0">
                <a:solidFill>
                  <a:schemeClr val="bg1"/>
                </a:solidFill>
                <a:effectLst>
                  <a:outerShdw blurRad="38100" dist="38100" dir="2700000" algn="tl">
                    <a:srgbClr val="000000">
                      <a:alpha val="43137"/>
                    </a:srgbClr>
                  </a:outerShdw>
                </a:effectLst>
              </a:rPr>
              <a:t>)</a:t>
            </a:r>
          </a:p>
        </p:txBody>
      </p:sp>
      <p:sp>
        <p:nvSpPr>
          <p:cNvPr id="8" name="TextBox 7">
            <a:extLst>
              <a:ext uri="{FF2B5EF4-FFF2-40B4-BE49-F238E27FC236}">
                <a16:creationId xmlns:a16="http://schemas.microsoft.com/office/drawing/2014/main" id="{9CCD93F8-196F-8CC8-39FA-B59DEC2B4C22}"/>
              </a:ext>
            </a:extLst>
          </p:cNvPr>
          <p:cNvSpPr txBox="1"/>
          <p:nvPr/>
        </p:nvSpPr>
        <p:spPr>
          <a:xfrm>
            <a:off x="8154955" y="158620"/>
            <a:ext cx="3573625" cy="369332"/>
          </a:xfrm>
          <a:prstGeom prst="rect">
            <a:avLst/>
          </a:prstGeom>
          <a:noFill/>
        </p:spPr>
        <p:txBody>
          <a:bodyPr wrap="square" rtlCol="0">
            <a:spAutoFit/>
          </a:bodyPr>
          <a:lstStyle/>
          <a:p>
            <a:pPr algn="r"/>
            <a:r>
              <a:rPr lang="sv-FI" dirty="0" err="1">
                <a:solidFill>
                  <a:schemeClr val="bg1"/>
                </a:solidFill>
                <a:highlight>
                  <a:srgbClr val="000000"/>
                </a:highlight>
              </a:rPr>
              <a:t>Lopullinen</a:t>
            </a:r>
            <a:r>
              <a:rPr lang="sv-FI" dirty="0">
                <a:solidFill>
                  <a:schemeClr val="bg1"/>
                </a:solidFill>
                <a:highlight>
                  <a:srgbClr val="000000"/>
                </a:highlight>
              </a:rPr>
              <a:t> </a:t>
            </a:r>
            <a:r>
              <a:rPr lang="sv-FI" dirty="0" err="1">
                <a:solidFill>
                  <a:schemeClr val="bg1"/>
                </a:solidFill>
                <a:highlight>
                  <a:srgbClr val="000000"/>
                </a:highlight>
              </a:rPr>
              <a:t>peliaika</a:t>
            </a:r>
            <a:r>
              <a:rPr lang="sv-FI" dirty="0">
                <a:solidFill>
                  <a:schemeClr val="bg1"/>
                </a:solidFill>
                <a:highlight>
                  <a:srgbClr val="000000"/>
                </a:highlight>
              </a:rPr>
              <a:t>: 52:23:41</a:t>
            </a:r>
          </a:p>
        </p:txBody>
      </p:sp>
    </p:spTree>
    <p:extLst>
      <p:ext uri="{BB962C8B-B14F-4D97-AF65-F5344CB8AC3E}">
        <p14:creationId xmlns:p14="http://schemas.microsoft.com/office/powerpoint/2010/main" val="390096327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858416" y="279918"/>
            <a:ext cx="10576249" cy="1716833"/>
          </a:xfrm>
        </p:spPr>
        <p:txBody>
          <a:bodyPr>
            <a:normAutofit fontScale="90000"/>
          </a:bodyPr>
          <a:lstStyle/>
          <a:p>
            <a:pPr algn="ctr"/>
            <a:br>
              <a:rPr lang="sv-FI" dirty="0">
                <a:solidFill>
                  <a:schemeClr val="bg1"/>
                </a:solidFill>
              </a:rPr>
            </a:br>
            <a:r>
              <a:rPr lang="sv-FI" dirty="0">
                <a:solidFill>
                  <a:schemeClr val="bg1"/>
                </a:solidFill>
              </a:rPr>
              <a:t>HIGH SCORE LIST</a:t>
            </a:r>
            <a:br>
              <a:rPr lang="sv-FI" dirty="0"/>
            </a:br>
            <a:endParaRPr lang="sv-FI" dirty="0"/>
          </a:p>
        </p:txBody>
      </p:sp>
      <p:sp>
        <p:nvSpPr>
          <p:cNvPr id="5" name="TextBox 4">
            <a:hlinkClick r:id="" action="ppaction://hlinkshowjump?jump=nextslide"/>
            <a:extLst>
              <a:ext uri="{FF2B5EF4-FFF2-40B4-BE49-F238E27FC236}">
                <a16:creationId xmlns:a16="http://schemas.microsoft.com/office/drawing/2014/main" id="{9FCC082A-D7B3-5329-FDAD-509AF4F858C4}"/>
              </a:ext>
            </a:extLst>
          </p:cNvPr>
          <p:cNvSpPr txBox="1"/>
          <p:nvPr/>
        </p:nvSpPr>
        <p:spPr>
          <a:xfrm>
            <a:off x="8701444" y="5807186"/>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Lopeta</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peli</a:t>
            </a:r>
            <a:endParaRPr lang="sv-FI" sz="4000" dirty="0">
              <a:solidFill>
                <a:schemeClr val="bg1"/>
              </a:solidFill>
              <a:effectLst>
                <a:outerShdw blurRad="38100" dist="38100" dir="2700000" algn="tl">
                  <a:srgbClr val="000000">
                    <a:alpha val="43137"/>
                  </a:srgbClr>
                </a:outerShdw>
              </a:effectLst>
            </a:endParaRPr>
          </a:p>
        </p:txBody>
      </p:sp>
      <p:sp>
        <p:nvSpPr>
          <p:cNvPr id="6" name="Rectangle 5">
            <a:extLst>
              <a:ext uri="{FF2B5EF4-FFF2-40B4-BE49-F238E27FC236}">
                <a16:creationId xmlns:a16="http://schemas.microsoft.com/office/drawing/2014/main" id="{521ACE17-811B-41DE-B86E-4EBDA0024FEF}"/>
              </a:ext>
            </a:extLst>
          </p:cNvPr>
          <p:cNvSpPr/>
          <p:nvPr/>
        </p:nvSpPr>
        <p:spPr>
          <a:xfrm>
            <a:off x="757334" y="1557634"/>
            <a:ext cx="11064552" cy="4143369"/>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7" name="TextBox 6">
            <a:extLst>
              <a:ext uri="{FF2B5EF4-FFF2-40B4-BE49-F238E27FC236}">
                <a16:creationId xmlns:a16="http://schemas.microsoft.com/office/drawing/2014/main" id="{4003A9CC-6AF3-6CF4-CF7C-7F761A6C8835}"/>
              </a:ext>
            </a:extLst>
          </p:cNvPr>
          <p:cNvSpPr txBox="1"/>
          <p:nvPr/>
        </p:nvSpPr>
        <p:spPr>
          <a:xfrm>
            <a:off x="943948" y="1846883"/>
            <a:ext cx="10877938" cy="4062651"/>
          </a:xfrm>
          <a:prstGeom prst="rect">
            <a:avLst/>
          </a:prstGeom>
          <a:noFill/>
        </p:spPr>
        <p:txBody>
          <a:bodyPr wrap="square" rtlCol="0">
            <a:spAutoFit/>
          </a:bodyPr>
          <a:lstStyle/>
          <a:p>
            <a:r>
              <a:rPr lang="sv-FI" dirty="0" err="1"/>
              <a:t>Ryhmän</a:t>
            </a:r>
            <a:r>
              <a:rPr lang="sv-FI" dirty="0"/>
              <a:t> </a:t>
            </a:r>
            <a:r>
              <a:rPr lang="sv-FI" dirty="0" err="1"/>
              <a:t>nimi</a:t>
            </a:r>
            <a:r>
              <a:rPr lang="sv-FI" dirty="0"/>
              <a:t>		</a:t>
            </a:r>
            <a:r>
              <a:rPr lang="sv-FI" dirty="0" err="1"/>
              <a:t>koulu</a:t>
            </a:r>
            <a:r>
              <a:rPr lang="sv-FI" dirty="0"/>
              <a:t>/</a:t>
            </a:r>
            <a:r>
              <a:rPr lang="sv-FI" dirty="0" err="1"/>
              <a:t>yritys</a:t>
            </a:r>
            <a:r>
              <a:rPr lang="sv-FI" dirty="0"/>
              <a:t>		</a:t>
            </a:r>
            <a:r>
              <a:rPr lang="sv-FI" dirty="0" err="1"/>
              <a:t>pvm</a:t>
            </a:r>
            <a:r>
              <a:rPr lang="sv-FI" dirty="0"/>
              <a:t>		</a:t>
            </a:r>
            <a:r>
              <a:rPr lang="sv-FI" dirty="0" err="1"/>
              <a:t>aika</a:t>
            </a:r>
            <a:r>
              <a:rPr lang="sv-FI" dirty="0"/>
              <a:t> 		</a:t>
            </a:r>
            <a:r>
              <a:rPr lang="sv-FI" sz="1600" dirty="0"/>
              <a:t>(</a:t>
            </a:r>
            <a:r>
              <a:rPr lang="sv-FI" sz="1600" dirty="0" err="1"/>
              <a:t>käytetyt</a:t>
            </a:r>
            <a:r>
              <a:rPr lang="sv-FI" sz="1600" dirty="0"/>
              <a:t> </a:t>
            </a:r>
            <a:r>
              <a:rPr lang="sv-FI" sz="1600" dirty="0" err="1"/>
              <a:t>vihjeet</a:t>
            </a:r>
            <a:r>
              <a:rPr lang="sv-FI" sz="1600" dirty="0"/>
              <a:t>?)</a:t>
            </a:r>
          </a:p>
          <a:p>
            <a:endParaRPr lang="sv-FI" sz="1600" dirty="0"/>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r>
              <a:rPr lang="sv-FI" sz="1600" i="1" dirty="0" err="1"/>
              <a:t>Asadadd</a:t>
            </a:r>
            <a:r>
              <a:rPr lang="sv-FI" sz="1600" i="1" dirty="0"/>
              <a:t>			</a:t>
            </a:r>
            <a:r>
              <a:rPr lang="sv-FI" sz="1600" i="1" dirty="0" err="1"/>
              <a:t>asffafsa</a:t>
            </a:r>
            <a:r>
              <a:rPr lang="sv-FI" sz="1600" i="1" dirty="0"/>
              <a:t>			1/2/2022		40:55:23		2</a:t>
            </a:r>
          </a:p>
          <a:p>
            <a:endParaRPr lang="sv-FI" sz="1600" i="1" dirty="0"/>
          </a:p>
          <a:p>
            <a:r>
              <a:rPr lang="sv-FI" sz="1600" b="1" dirty="0" err="1"/>
              <a:t>Teidän</a:t>
            </a:r>
            <a:r>
              <a:rPr lang="sv-FI" sz="1600" b="1" dirty="0"/>
              <a:t> </a:t>
            </a:r>
            <a:r>
              <a:rPr lang="sv-FI" sz="1600" b="1" dirty="0" err="1"/>
              <a:t>aika</a:t>
            </a:r>
            <a:r>
              <a:rPr lang="sv-FI" sz="1600" b="1" dirty="0"/>
              <a:t>: 52:23:41</a:t>
            </a:r>
          </a:p>
          <a:p>
            <a:r>
              <a:rPr lang="sv-FI" sz="1600" b="1" dirty="0" err="1"/>
              <a:t>Teidän</a:t>
            </a:r>
            <a:r>
              <a:rPr lang="sv-FI" sz="1600" b="1" dirty="0"/>
              <a:t> </a:t>
            </a:r>
            <a:r>
              <a:rPr lang="sv-FI" sz="1600" b="1" dirty="0" err="1"/>
              <a:t>sijoitus</a:t>
            </a:r>
            <a:r>
              <a:rPr lang="sv-FI" sz="1600" b="1" dirty="0"/>
              <a:t>: 66 / 134 </a:t>
            </a:r>
            <a:r>
              <a:rPr lang="sv-FI" sz="1600" b="1" dirty="0" err="1"/>
              <a:t>ryhmistä</a:t>
            </a:r>
            <a:endParaRPr lang="sv-FI" sz="1600" b="1" dirty="0"/>
          </a:p>
          <a:p>
            <a:endParaRPr lang="sv-FI" sz="1600" dirty="0"/>
          </a:p>
        </p:txBody>
      </p:sp>
      <p:pic>
        <p:nvPicPr>
          <p:cNvPr id="8" name="Picture 7" descr="Icon&#10;&#10;Description automatically generated">
            <a:extLst>
              <a:ext uri="{FF2B5EF4-FFF2-40B4-BE49-F238E27FC236}">
                <a16:creationId xmlns:a16="http://schemas.microsoft.com/office/drawing/2014/main" id="{BDD00A56-A2B8-B725-59ED-A50EB7BD7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474" y="2691904"/>
            <a:ext cx="2625005" cy="2433984"/>
          </a:xfrm>
          <a:prstGeom prst="rect">
            <a:avLst/>
          </a:prstGeom>
        </p:spPr>
      </p:pic>
      <p:sp>
        <p:nvSpPr>
          <p:cNvPr id="9" name="TextBox 8">
            <a:extLst>
              <a:ext uri="{FF2B5EF4-FFF2-40B4-BE49-F238E27FC236}">
                <a16:creationId xmlns:a16="http://schemas.microsoft.com/office/drawing/2014/main" id="{ADFCA08D-12F4-2F07-447B-BA849461F9CC}"/>
              </a:ext>
            </a:extLst>
          </p:cNvPr>
          <p:cNvSpPr txBox="1"/>
          <p:nvPr/>
        </p:nvSpPr>
        <p:spPr>
          <a:xfrm rot="21034900">
            <a:off x="5059216" y="3429826"/>
            <a:ext cx="2125754" cy="1015663"/>
          </a:xfrm>
          <a:prstGeom prst="rect">
            <a:avLst/>
          </a:prstGeom>
          <a:noFill/>
        </p:spPr>
        <p:txBody>
          <a:bodyPr wrap="square" rtlCol="0">
            <a:spAutoFit/>
          </a:bodyPr>
          <a:lstStyle/>
          <a:p>
            <a:r>
              <a:rPr lang="sv-FI" sz="1200" dirty="0" err="1"/>
              <a:t>Tänne</a:t>
            </a:r>
            <a:r>
              <a:rPr lang="sv-FI" sz="1200" dirty="0"/>
              <a:t> </a:t>
            </a:r>
            <a:r>
              <a:rPr lang="sv-FI" sz="1200" dirty="0" err="1"/>
              <a:t>ehkä</a:t>
            </a:r>
            <a:r>
              <a:rPr lang="sv-FI" sz="1200" dirty="0"/>
              <a:t> </a:t>
            </a:r>
            <a:r>
              <a:rPr lang="sv-FI" sz="1200" dirty="0" err="1"/>
              <a:t>vaan</a:t>
            </a:r>
            <a:r>
              <a:rPr lang="sv-FI" sz="1200" dirty="0"/>
              <a:t> </a:t>
            </a:r>
            <a:r>
              <a:rPr lang="sv-FI" sz="1200" dirty="0" err="1"/>
              <a:t>top</a:t>
            </a:r>
            <a:r>
              <a:rPr lang="sv-FI" sz="1200" dirty="0"/>
              <a:t> 10 </a:t>
            </a:r>
            <a:r>
              <a:rPr lang="sv-FI" sz="1200" dirty="0" err="1"/>
              <a:t>tmv</a:t>
            </a:r>
            <a:r>
              <a:rPr lang="sv-FI" sz="1200" dirty="0"/>
              <a:t> </a:t>
            </a:r>
            <a:r>
              <a:rPr lang="sv-FI" sz="1200" dirty="0" err="1"/>
              <a:t>näkyvillä</a:t>
            </a:r>
            <a:r>
              <a:rPr lang="sv-FI" sz="1200" dirty="0"/>
              <a:t>. </a:t>
            </a:r>
            <a:r>
              <a:rPr lang="sv-FI" sz="1200" dirty="0" err="1"/>
              <a:t>Top</a:t>
            </a:r>
            <a:r>
              <a:rPr lang="sv-FI" sz="1200" dirty="0"/>
              <a:t> ten-listan alla </a:t>
            </a:r>
            <a:r>
              <a:rPr lang="sv-FI" sz="1200" dirty="0" err="1"/>
              <a:t>voisi</a:t>
            </a:r>
            <a:r>
              <a:rPr lang="sv-FI" sz="1200" dirty="0"/>
              <a:t> </a:t>
            </a:r>
            <a:r>
              <a:rPr lang="sv-FI" sz="1200" dirty="0" err="1"/>
              <a:t>ehkä</a:t>
            </a:r>
            <a:r>
              <a:rPr lang="sv-FI" sz="1200" dirty="0"/>
              <a:t> </a:t>
            </a:r>
            <a:r>
              <a:rPr lang="sv-FI" sz="1200" dirty="0" err="1"/>
              <a:t>lukea</a:t>
            </a:r>
            <a:r>
              <a:rPr lang="sv-FI" sz="1200" dirty="0"/>
              <a:t> </a:t>
            </a:r>
            <a:r>
              <a:rPr lang="sv-FI" sz="1200" dirty="0" err="1"/>
              <a:t>oman</a:t>
            </a:r>
            <a:r>
              <a:rPr lang="sv-FI" sz="1200" dirty="0"/>
              <a:t> </a:t>
            </a:r>
            <a:r>
              <a:rPr lang="sv-FI" sz="1200" dirty="0" err="1"/>
              <a:t>ryhmän</a:t>
            </a:r>
            <a:r>
              <a:rPr lang="sv-FI" sz="1200" dirty="0"/>
              <a:t> </a:t>
            </a:r>
            <a:r>
              <a:rPr lang="sv-FI" sz="1200" dirty="0" err="1"/>
              <a:t>sijoitus</a:t>
            </a:r>
            <a:r>
              <a:rPr lang="sv-FI" sz="1200" dirty="0"/>
              <a:t> </a:t>
            </a:r>
            <a:r>
              <a:rPr lang="sv-FI" sz="1200" dirty="0" err="1"/>
              <a:t>kaikista</a:t>
            </a:r>
            <a:r>
              <a:rPr lang="sv-FI" sz="1200" dirty="0"/>
              <a:t> </a:t>
            </a:r>
            <a:r>
              <a:rPr lang="sv-FI" sz="1200" dirty="0" err="1"/>
              <a:t>osallistuneista</a:t>
            </a:r>
            <a:r>
              <a:rPr lang="sv-FI" sz="1200" dirty="0"/>
              <a:t> </a:t>
            </a:r>
            <a:r>
              <a:rPr lang="sv-FI" sz="1200" dirty="0" err="1"/>
              <a:t>ryhmistä</a:t>
            </a:r>
            <a:endParaRPr lang="sv-FI" sz="1200" dirty="0"/>
          </a:p>
        </p:txBody>
      </p:sp>
    </p:spTree>
    <p:extLst>
      <p:ext uri="{BB962C8B-B14F-4D97-AF65-F5344CB8AC3E}">
        <p14:creationId xmlns:p14="http://schemas.microsoft.com/office/powerpoint/2010/main" val="416364931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919065" y="3349690"/>
            <a:ext cx="10515600" cy="1110343"/>
          </a:xfrm>
        </p:spPr>
        <p:txBody>
          <a:bodyPr>
            <a:normAutofit fontScale="90000"/>
          </a:bodyPr>
          <a:lstStyle/>
          <a:p>
            <a:pPr algn="ctr"/>
            <a:r>
              <a:rPr lang="sv-FI" dirty="0" err="1">
                <a:solidFill>
                  <a:schemeClr val="bg1"/>
                </a:solidFill>
              </a:rPr>
              <a:t>Kiitos</a:t>
            </a:r>
            <a:r>
              <a:rPr lang="sv-FI" dirty="0">
                <a:solidFill>
                  <a:schemeClr val="bg1"/>
                </a:solidFill>
              </a:rPr>
              <a:t> </a:t>
            </a:r>
            <a:r>
              <a:rPr lang="sv-FI" dirty="0" err="1">
                <a:solidFill>
                  <a:schemeClr val="bg1"/>
                </a:solidFill>
              </a:rPr>
              <a:t>osalistumisestanne</a:t>
            </a:r>
            <a:r>
              <a:rPr lang="sv-FI" dirty="0">
                <a:solidFill>
                  <a:schemeClr val="bg1"/>
                </a:solidFill>
              </a:rPr>
              <a:t>! (</a:t>
            </a:r>
            <a:r>
              <a:rPr lang="sv-FI" dirty="0" err="1">
                <a:solidFill>
                  <a:schemeClr val="bg1"/>
                </a:solidFill>
              </a:rPr>
              <a:t>tmv</a:t>
            </a:r>
            <a:r>
              <a:rPr lang="sv-FI" dirty="0">
                <a:solidFill>
                  <a:schemeClr val="bg1"/>
                </a:solidFill>
              </a:rPr>
              <a:t>)</a:t>
            </a:r>
            <a:br>
              <a:rPr lang="sv-FI" dirty="0"/>
            </a:br>
            <a:endParaRPr lang="sv-FI" dirty="0"/>
          </a:p>
        </p:txBody>
      </p:sp>
      <p:pic>
        <p:nvPicPr>
          <p:cNvPr id="4" name="Picture 3">
            <a:extLst>
              <a:ext uri="{FF2B5EF4-FFF2-40B4-BE49-F238E27FC236}">
                <a16:creationId xmlns:a16="http://schemas.microsoft.com/office/drawing/2014/main" id="{954000B6-138F-046B-4570-98386629E560}"/>
              </a:ext>
            </a:extLst>
          </p:cNvPr>
          <p:cNvPicPr>
            <a:picLocks noChangeAspect="1"/>
          </p:cNvPicPr>
          <p:nvPr/>
        </p:nvPicPr>
        <p:blipFill>
          <a:blip r:embed="rId2"/>
          <a:stretch>
            <a:fillRect/>
          </a:stretch>
        </p:blipFill>
        <p:spPr>
          <a:xfrm>
            <a:off x="2140403" y="1466072"/>
            <a:ext cx="7911193" cy="1962928"/>
          </a:xfrm>
          <a:prstGeom prst="rect">
            <a:avLst/>
          </a:prstGeom>
        </p:spPr>
      </p:pic>
      <p:sp>
        <p:nvSpPr>
          <p:cNvPr id="14" name="TextBox 13">
            <a:hlinkClick r:id="rId3" action="ppaction://hlinksldjump"/>
            <a:extLst>
              <a:ext uri="{FF2B5EF4-FFF2-40B4-BE49-F238E27FC236}">
                <a16:creationId xmlns:a16="http://schemas.microsoft.com/office/drawing/2014/main" id="{AC3CE18F-381D-10A7-A442-9F97301DBBCB}"/>
              </a:ext>
            </a:extLst>
          </p:cNvPr>
          <p:cNvSpPr txBox="1"/>
          <p:nvPr/>
        </p:nvSpPr>
        <p:spPr>
          <a:xfrm>
            <a:off x="3675175" y="4460033"/>
            <a:ext cx="5003379"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Aloita</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peli</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uudestaan</a:t>
            </a:r>
            <a:endParaRPr lang="sv-FI" sz="4000" dirty="0">
              <a:solidFill>
                <a:schemeClr val="bg1"/>
              </a:solidFill>
              <a:effectLst>
                <a:outerShdw blurRad="38100" dist="38100" dir="2700000" algn="tl">
                  <a:srgbClr val="000000">
                    <a:alpha val="43137"/>
                  </a:srgbClr>
                </a:outerShdw>
              </a:effectLst>
            </a:endParaRPr>
          </a:p>
        </p:txBody>
      </p:sp>
      <p:sp>
        <p:nvSpPr>
          <p:cNvPr id="7" name="TextBox 6">
            <a:hlinkClick r:id="" action="ppaction://hlinkshowjump?jump=endshow"/>
            <a:extLst>
              <a:ext uri="{FF2B5EF4-FFF2-40B4-BE49-F238E27FC236}">
                <a16:creationId xmlns:a16="http://schemas.microsoft.com/office/drawing/2014/main" id="{E723CE0E-3CB8-20FF-8F5B-CD6F9315E2FB}"/>
              </a:ext>
            </a:extLst>
          </p:cNvPr>
          <p:cNvSpPr txBox="1"/>
          <p:nvPr/>
        </p:nvSpPr>
        <p:spPr>
          <a:xfrm>
            <a:off x="4702084" y="5560458"/>
            <a:ext cx="2949560"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Sulje</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peli</a:t>
            </a:r>
            <a:endParaRPr lang="sv-FI" sz="4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481896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260ECD-39E9-A3EB-EB0E-B8436FAEFFB0}"/>
              </a:ext>
            </a:extLst>
          </p:cNvPr>
          <p:cNvSpPr/>
          <p:nvPr/>
        </p:nvSpPr>
        <p:spPr>
          <a:xfrm>
            <a:off x="1530220" y="1455575"/>
            <a:ext cx="8938726" cy="3573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2" name="Title 1">
            <a:extLst>
              <a:ext uri="{FF2B5EF4-FFF2-40B4-BE49-F238E27FC236}">
                <a16:creationId xmlns:a16="http://schemas.microsoft.com/office/drawing/2014/main" id="{41BEF453-63E4-AFEE-8CE4-63EAE4636F20}"/>
              </a:ext>
            </a:extLst>
          </p:cNvPr>
          <p:cNvSpPr>
            <a:spLocks noGrp="1"/>
          </p:cNvSpPr>
          <p:nvPr>
            <p:ph type="title"/>
          </p:nvPr>
        </p:nvSpPr>
        <p:spPr>
          <a:xfrm>
            <a:off x="2196580" y="1745906"/>
            <a:ext cx="7606005" cy="2052735"/>
          </a:xfrm>
        </p:spPr>
        <p:txBody>
          <a:bodyPr>
            <a:normAutofit/>
          </a:bodyPr>
          <a:lstStyle/>
          <a:p>
            <a:r>
              <a:rPr lang="sv-FI" sz="2800" b="1" dirty="0">
                <a:solidFill>
                  <a:srgbClr val="FF0000"/>
                </a:solidFill>
              </a:rPr>
              <a:t>!!</a:t>
            </a:r>
            <a:r>
              <a:rPr lang="sv-FI" sz="2800" dirty="0"/>
              <a:t> </a:t>
            </a:r>
            <a:r>
              <a:rPr lang="sv-FI" sz="2800" dirty="0" err="1"/>
              <a:t>Olette</a:t>
            </a:r>
            <a:r>
              <a:rPr lang="sv-FI" sz="2800" dirty="0"/>
              <a:t> </a:t>
            </a:r>
            <a:r>
              <a:rPr lang="sv-FI" sz="2800" dirty="0" err="1"/>
              <a:t>valinneet</a:t>
            </a:r>
            <a:r>
              <a:rPr lang="sv-FI" sz="2800" dirty="0"/>
              <a:t> </a:t>
            </a:r>
            <a:r>
              <a:rPr lang="sv-FI" sz="2800" dirty="0" err="1"/>
              <a:t>käyttää</a:t>
            </a:r>
            <a:r>
              <a:rPr lang="sv-FI" sz="2800" dirty="0"/>
              <a:t> </a:t>
            </a:r>
            <a:r>
              <a:rPr lang="sv-FI" sz="2800" dirty="0" err="1"/>
              <a:t>pulmavinkin</a:t>
            </a:r>
            <a:r>
              <a:rPr lang="sv-FI" sz="2800" dirty="0"/>
              <a:t>. </a:t>
            </a:r>
            <a:br>
              <a:rPr lang="sv-FI" sz="2800" dirty="0"/>
            </a:br>
            <a:r>
              <a:rPr lang="sv-FI" sz="2800" dirty="0" err="1"/>
              <a:t>Käyttämällä</a:t>
            </a:r>
            <a:r>
              <a:rPr lang="sv-FI" sz="2800" dirty="0"/>
              <a:t> </a:t>
            </a:r>
            <a:r>
              <a:rPr lang="sv-FI" sz="2800" dirty="0" err="1"/>
              <a:t>vinkin</a:t>
            </a:r>
            <a:r>
              <a:rPr lang="sv-FI" sz="2800" dirty="0"/>
              <a:t> </a:t>
            </a:r>
            <a:r>
              <a:rPr lang="sv-FI" sz="2800" dirty="0" err="1"/>
              <a:t>teidän</a:t>
            </a:r>
            <a:r>
              <a:rPr lang="sv-FI" sz="2800" dirty="0"/>
              <a:t> </a:t>
            </a:r>
            <a:r>
              <a:rPr lang="sv-FI" sz="2800" dirty="0" err="1"/>
              <a:t>peliaikaan</a:t>
            </a:r>
            <a:r>
              <a:rPr lang="sv-FI" sz="2800" dirty="0"/>
              <a:t> </a:t>
            </a:r>
            <a:r>
              <a:rPr lang="sv-FI" sz="2800" dirty="0" err="1"/>
              <a:t>lisätään</a:t>
            </a:r>
            <a:r>
              <a:rPr lang="sv-FI" sz="2800" dirty="0"/>
              <a:t> X ”</a:t>
            </a:r>
            <a:r>
              <a:rPr lang="sv-FI" sz="2800" dirty="0" err="1"/>
              <a:t>rangaistusminuutteja</a:t>
            </a:r>
            <a:r>
              <a:rPr lang="sv-FI" sz="2800" dirty="0"/>
              <a:t>”. </a:t>
            </a:r>
            <a:r>
              <a:rPr lang="sv-FI" sz="2800" b="1" dirty="0">
                <a:solidFill>
                  <a:srgbClr val="FF0000"/>
                </a:solidFill>
              </a:rPr>
              <a:t>!!</a:t>
            </a:r>
            <a:br>
              <a:rPr lang="sv-FI" sz="2800" dirty="0"/>
            </a:br>
            <a:br>
              <a:rPr lang="sv-FI" sz="2800" dirty="0"/>
            </a:br>
            <a:r>
              <a:rPr lang="sv-FI" sz="2800" dirty="0" err="1"/>
              <a:t>Oletteko</a:t>
            </a:r>
            <a:r>
              <a:rPr lang="sv-FI" sz="2800" dirty="0"/>
              <a:t> </a:t>
            </a:r>
            <a:r>
              <a:rPr lang="sv-FI" sz="2800" dirty="0" err="1"/>
              <a:t>varmoja</a:t>
            </a:r>
            <a:r>
              <a:rPr lang="sv-FI" sz="2800" dirty="0"/>
              <a:t>, </a:t>
            </a:r>
            <a:r>
              <a:rPr lang="sv-FI" sz="2800" dirty="0" err="1"/>
              <a:t>että</a:t>
            </a:r>
            <a:r>
              <a:rPr lang="sv-FI" sz="2800" dirty="0"/>
              <a:t> </a:t>
            </a:r>
            <a:r>
              <a:rPr lang="sv-FI" sz="2800" dirty="0" err="1"/>
              <a:t>haluatte</a:t>
            </a:r>
            <a:r>
              <a:rPr lang="sv-FI" sz="2800" dirty="0"/>
              <a:t> </a:t>
            </a:r>
            <a:r>
              <a:rPr lang="sv-FI" sz="2800" dirty="0" err="1"/>
              <a:t>käytä</a:t>
            </a:r>
            <a:r>
              <a:rPr lang="sv-FI" sz="2800" dirty="0"/>
              <a:t> </a:t>
            </a:r>
            <a:r>
              <a:rPr lang="sv-FI" sz="2800" dirty="0" err="1"/>
              <a:t>vinkin</a:t>
            </a:r>
            <a:r>
              <a:rPr lang="sv-FI" sz="2800" dirty="0"/>
              <a:t>?</a:t>
            </a:r>
          </a:p>
        </p:txBody>
      </p:sp>
      <p:grpSp>
        <p:nvGrpSpPr>
          <p:cNvPr id="17" name="Group 16">
            <a:extLst>
              <a:ext uri="{FF2B5EF4-FFF2-40B4-BE49-F238E27FC236}">
                <a16:creationId xmlns:a16="http://schemas.microsoft.com/office/drawing/2014/main" id="{C9536E29-47EF-093B-56DE-4640A4447C8B}"/>
              </a:ext>
            </a:extLst>
          </p:cNvPr>
          <p:cNvGrpSpPr/>
          <p:nvPr/>
        </p:nvGrpSpPr>
        <p:grpSpPr>
          <a:xfrm>
            <a:off x="9542108" y="241681"/>
            <a:ext cx="2625005" cy="2433984"/>
            <a:chOff x="9215542" y="4435540"/>
            <a:chExt cx="2625005" cy="2433984"/>
          </a:xfrm>
        </p:grpSpPr>
        <p:pic>
          <p:nvPicPr>
            <p:cNvPr id="15" name="Picture 14" descr="Icon&#10;&#10;Description automatically generated">
              <a:extLst>
                <a:ext uri="{FF2B5EF4-FFF2-40B4-BE49-F238E27FC236}">
                  <a16:creationId xmlns:a16="http://schemas.microsoft.com/office/drawing/2014/main" id="{4A30A296-EADB-BBE3-0035-4ED14DB5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542" y="4435540"/>
              <a:ext cx="2625005" cy="2433984"/>
            </a:xfrm>
            <a:prstGeom prst="rect">
              <a:avLst/>
            </a:prstGeom>
          </p:spPr>
        </p:pic>
        <p:sp>
          <p:nvSpPr>
            <p:cNvPr id="16" name="TextBox 15">
              <a:extLst>
                <a:ext uri="{FF2B5EF4-FFF2-40B4-BE49-F238E27FC236}">
                  <a16:creationId xmlns:a16="http://schemas.microsoft.com/office/drawing/2014/main" id="{A7883346-4075-E661-0DA4-77F4FD5AEEF2}"/>
                </a:ext>
              </a:extLst>
            </p:cNvPr>
            <p:cNvSpPr txBox="1"/>
            <p:nvPr/>
          </p:nvSpPr>
          <p:spPr>
            <a:xfrm rot="21034900">
              <a:off x="9401284" y="5081129"/>
              <a:ext cx="2125754" cy="1200329"/>
            </a:xfrm>
            <a:prstGeom prst="rect">
              <a:avLst/>
            </a:prstGeom>
            <a:noFill/>
          </p:spPr>
          <p:txBody>
            <a:bodyPr wrap="square" rtlCol="0">
              <a:spAutoFit/>
            </a:bodyPr>
            <a:lstStyle/>
            <a:p>
              <a:r>
                <a:rPr lang="sv-FI" sz="1200" dirty="0" err="1"/>
                <a:t>Valitsemalla</a:t>
              </a:r>
              <a:r>
                <a:rPr lang="sv-FI" sz="1200" dirty="0"/>
                <a:t> ”</a:t>
              </a:r>
              <a:r>
                <a:rPr lang="sv-FI" sz="1200" dirty="0" err="1"/>
                <a:t>Ei</a:t>
              </a:r>
              <a:r>
                <a:rPr lang="sv-FI" sz="1200" dirty="0"/>
                <a:t> </a:t>
              </a:r>
              <a:r>
                <a:rPr lang="sv-FI" sz="1200" dirty="0" err="1"/>
                <a:t>kiitos</a:t>
              </a:r>
              <a:r>
                <a:rPr lang="sv-FI" sz="1200" dirty="0"/>
                <a:t>” = </a:t>
              </a:r>
              <a:r>
                <a:rPr lang="sv-FI" sz="1200" dirty="0" err="1"/>
                <a:t>paluu</a:t>
              </a:r>
              <a:r>
                <a:rPr lang="sv-FI" sz="1200" dirty="0"/>
                <a:t> </a:t>
              </a:r>
              <a:r>
                <a:rPr lang="sv-FI" sz="1200" dirty="0" err="1"/>
                <a:t>peliin</a:t>
              </a:r>
              <a:r>
                <a:rPr lang="sv-FI" sz="1200" dirty="0"/>
                <a:t>.</a:t>
              </a:r>
            </a:p>
            <a:p>
              <a:endParaRPr lang="sv-FI" sz="1200" dirty="0"/>
            </a:p>
            <a:p>
              <a:r>
                <a:rPr lang="sv-FI" sz="1200" dirty="0"/>
                <a:t>”</a:t>
              </a:r>
              <a:r>
                <a:rPr lang="sv-FI" sz="1200" dirty="0" err="1"/>
                <a:t>Kyllä</a:t>
              </a:r>
              <a:r>
                <a:rPr lang="sv-FI" sz="1200" dirty="0"/>
                <a:t>!” = </a:t>
              </a:r>
              <a:r>
                <a:rPr lang="sv-FI" sz="1200" dirty="0" err="1"/>
                <a:t>vinkki</a:t>
              </a:r>
              <a:r>
                <a:rPr lang="sv-FI" sz="1200" dirty="0"/>
                <a:t> </a:t>
              </a:r>
              <a:r>
                <a:rPr lang="sv-FI" sz="1200" dirty="0" err="1"/>
                <a:t>ilmestyy</a:t>
              </a:r>
              <a:r>
                <a:rPr lang="sv-FI" sz="1200" dirty="0"/>
                <a:t> ja X </a:t>
              </a:r>
              <a:r>
                <a:rPr lang="sv-FI" sz="1200" dirty="0" err="1"/>
                <a:t>rangaistusminuutteja</a:t>
              </a:r>
              <a:r>
                <a:rPr lang="sv-FI" sz="1200" dirty="0"/>
                <a:t> </a:t>
              </a:r>
              <a:r>
                <a:rPr lang="sv-FI" sz="1200" dirty="0" err="1"/>
                <a:t>lisätään</a:t>
              </a:r>
              <a:r>
                <a:rPr lang="sv-FI" sz="1200" dirty="0"/>
                <a:t> </a:t>
              </a:r>
              <a:r>
                <a:rPr lang="sv-FI" sz="1200" dirty="0" err="1"/>
                <a:t>peliaikaan</a:t>
              </a:r>
              <a:r>
                <a:rPr lang="sv-FI" sz="1200" dirty="0"/>
                <a:t>.</a:t>
              </a:r>
            </a:p>
          </p:txBody>
        </p:sp>
      </p:grpSp>
      <p:sp>
        <p:nvSpPr>
          <p:cNvPr id="18" name="TextBox 17">
            <a:hlinkClick r:id="rId3" action="ppaction://hlinksldjump"/>
            <a:extLst>
              <a:ext uri="{FF2B5EF4-FFF2-40B4-BE49-F238E27FC236}">
                <a16:creationId xmlns:a16="http://schemas.microsoft.com/office/drawing/2014/main" id="{7C0B2A0C-5DAE-7524-3C69-DFA3AE6A6BA7}"/>
              </a:ext>
            </a:extLst>
          </p:cNvPr>
          <p:cNvSpPr txBox="1"/>
          <p:nvPr/>
        </p:nvSpPr>
        <p:spPr>
          <a:xfrm>
            <a:off x="2541160" y="3954183"/>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Ei</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kiitos</a:t>
            </a:r>
            <a:endParaRPr lang="sv-FI" sz="4000" dirty="0">
              <a:solidFill>
                <a:schemeClr val="bg1"/>
              </a:solidFill>
              <a:effectLst>
                <a:outerShdw blurRad="38100" dist="38100" dir="2700000" algn="tl">
                  <a:srgbClr val="000000">
                    <a:alpha val="43137"/>
                  </a:srgbClr>
                </a:outerShdw>
              </a:effectLst>
            </a:endParaRPr>
          </a:p>
        </p:txBody>
      </p:sp>
      <p:sp>
        <p:nvSpPr>
          <p:cNvPr id="19" name="TextBox 18">
            <a:hlinkClick r:id="rId4" action="ppaction://hlinksldjump"/>
            <a:extLst>
              <a:ext uri="{FF2B5EF4-FFF2-40B4-BE49-F238E27FC236}">
                <a16:creationId xmlns:a16="http://schemas.microsoft.com/office/drawing/2014/main" id="{2728349B-0F53-D49B-E378-2BE7FB204ED7}"/>
              </a:ext>
            </a:extLst>
          </p:cNvPr>
          <p:cNvSpPr txBox="1"/>
          <p:nvPr/>
        </p:nvSpPr>
        <p:spPr>
          <a:xfrm>
            <a:off x="6505053" y="3932182"/>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Kyllä</a:t>
            </a:r>
            <a:r>
              <a:rPr lang="sv-FI" sz="4000" dirty="0">
                <a:solidFill>
                  <a:schemeClr val="bg1"/>
                </a:solidFill>
                <a:effectLst>
                  <a:outerShdw blurRad="38100" dist="38100" dir="2700000" algn="tl">
                    <a:srgbClr val="000000">
                      <a:alpha val="43137"/>
                    </a:srgbClr>
                  </a:outerShdw>
                </a:effectLst>
              </a:rPr>
              <a:t>!</a:t>
            </a:r>
          </a:p>
        </p:txBody>
      </p:sp>
      <p:sp>
        <p:nvSpPr>
          <p:cNvPr id="20" name="TextBox 19">
            <a:extLst>
              <a:ext uri="{FF2B5EF4-FFF2-40B4-BE49-F238E27FC236}">
                <a16:creationId xmlns:a16="http://schemas.microsoft.com/office/drawing/2014/main" id="{A970F210-5816-73CC-7143-749235C44680}"/>
              </a:ext>
            </a:extLst>
          </p:cNvPr>
          <p:cNvSpPr txBox="1"/>
          <p:nvPr/>
        </p:nvSpPr>
        <p:spPr>
          <a:xfrm>
            <a:off x="821095" y="429208"/>
            <a:ext cx="2202024" cy="369332"/>
          </a:xfrm>
          <a:prstGeom prst="rect">
            <a:avLst/>
          </a:prstGeom>
          <a:noFill/>
        </p:spPr>
        <p:txBody>
          <a:bodyPr wrap="square" rtlCol="0">
            <a:spAutoFit/>
          </a:bodyPr>
          <a:lstStyle/>
          <a:p>
            <a:r>
              <a:rPr lang="sv-FI" dirty="0">
                <a:highlight>
                  <a:srgbClr val="FF00FF"/>
                </a:highlight>
              </a:rPr>
              <a:t>POP-UP IKKUNA</a:t>
            </a:r>
          </a:p>
        </p:txBody>
      </p:sp>
    </p:spTree>
    <p:extLst>
      <p:ext uri="{BB962C8B-B14F-4D97-AF65-F5344CB8AC3E}">
        <p14:creationId xmlns:p14="http://schemas.microsoft.com/office/powerpoint/2010/main" val="403967991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260ECD-39E9-A3EB-EB0E-B8436FAEFFB0}"/>
              </a:ext>
            </a:extLst>
          </p:cNvPr>
          <p:cNvSpPr/>
          <p:nvPr/>
        </p:nvSpPr>
        <p:spPr>
          <a:xfrm>
            <a:off x="1530220" y="1455575"/>
            <a:ext cx="8938726" cy="3573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2" name="Title 1">
            <a:extLst>
              <a:ext uri="{FF2B5EF4-FFF2-40B4-BE49-F238E27FC236}">
                <a16:creationId xmlns:a16="http://schemas.microsoft.com/office/drawing/2014/main" id="{41BEF453-63E4-AFEE-8CE4-63EAE4636F20}"/>
              </a:ext>
            </a:extLst>
          </p:cNvPr>
          <p:cNvSpPr>
            <a:spLocks noGrp="1"/>
          </p:cNvSpPr>
          <p:nvPr>
            <p:ph type="title"/>
          </p:nvPr>
        </p:nvSpPr>
        <p:spPr>
          <a:xfrm>
            <a:off x="2196580" y="1745906"/>
            <a:ext cx="7606005" cy="2052735"/>
          </a:xfrm>
        </p:spPr>
        <p:txBody>
          <a:bodyPr>
            <a:normAutofit/>
          </a:bodyPr>
          <a:lstStyle/>
          <a:p>
            <a:r>
              <a:rPr lang="sv-FI" sz="2800" b="1" dirty="0">
                <a:solidFill>
                  <a:srgbClr val="FF0000"/>
                </a:solidFill>
              </a:rPr>
              <a:t>!!</a:t>
            </a:r>
            <a:r>
              <a:rPr lang="sv-FI" sz="2800" dirty="0"/>
              <a:t> </a:t>
            </a:r>
            <a:r>
              <a:rPr lang="sv-FI" sz="2800" dirty="0" err="1"/>
              <a:t>Olette</a:t>
            </a:r>
            <a:r>
              <a:rPr lang="sv-FI" sz="2800" dirty="0"/>
              <a:t> </a:t>
            </a:r>
            <a:r>
              <a:rPr lang="sv-FI" sz="2800" dirty="0" err="1"/>
              <a:t>valinneet</a:t>
            </a:r>
            <a:r>
              <a:rPr lang="sv-FI" sz="2800" dirty="0"/>
              <a:t> </a:t>
            </a:r>
            <a:r>
              <a:rPr lang="sv-FI" sz="2800" dirty="0" err="1"/>
              <a:t>nähdän</a:t>
            </a:r>
            <a:r>
              <a:rPr lang="sv-FI" sz="2800" dirty="0"/>
              <a:t> </a:t>
            </a:r>
            <a:r>
              <a:rPr lang="sv-FI" sz="2800" dirty="0" err="1"/>
              <a:t>pulman</a:t>
            </a:r>
            <a:r>
              <a:rPr lang="sv-FI" sz="2800" dirty="0"/>
              <a:t> </a:t>
            </a:r>
            <a:r>
              <a:rPr lang="sv-FI" sz="2800" dirty="0" err="1"/>
              <a:t>ratkaisu</a:t>
            </a:r>
            <a:r>
              <a:rPr lang="sv-FI" sz="2800" dirty="0"/>
              <a:t>.</a:t>
            </a:r>
            <a:br>
              <a:rPr lang="sv-FI" sz="2800" dirty="0"/>
            </a:br>
            <a:r>
              <a:rPr lang="sv-FI" sz="2800" dirty="0" err="1"/>
              <a:t>Käyttämällä</a:t>
            </a:r>
            <a:r>
              <a:rPr lang="sv-FI" sz="2800" dirty="0"/>
              <a:t> </a:t>
            </a:r>
            <a:r>
              <a:rPr lang="sv-FI" sz="2800" dirty="0" err="1"/>
              <a:t>tätä</a:t>
            </a:r>
            <a:r>
              <a:rPr lang="sv-FI" sz="2800" dirty="0"/>
              <a:t> </a:t>
            </a:r>
            <a:r>
              <a:rPr lang="sv-FI" sz="2800" dirty="0" err="1"/>
              <a:t>mahdollisuutta</a:t>
            </a:r>
            <a:r>
              <a:rPr lang="sv-FI" sz="2800" dirty="0"/>
              <a:t> </a:t>
            </a:r>
            <a:r>
              <a:rPr lang="sv-FI" sz="2800" dirty="0" err="1"/>
              <a:t>teidän</a:t>
            </a:r>
            <a:r>
              <a:rPr lang="sv-FI" sz="2800" dirty="0"/>
              <a:t> </a:t>
            </a:r>
            <a:r>
              <a:rPr lang="sv-FI" sz="2800" dirty="0" err="1"/>
              <a:t>peliaikaan</a:t>
            </a:r>
            <a:r>
              <a:rPr lang="sv-FI" sz="2800" dirty="0"/>
              <a:t> </a:t>
            </a:r>
            <a:r>
              <a:rPr lang="sv-FI" sz="2800" dirty="0" err="1"/>
              <a:t>lisätään</a:t>
            </a:r>
            <a:r>
              <a:rPr lang="sv-FI" sz="2800" dirty="0"/>
              <a:t> X ”</a:t>
            </a:r>
            <a:r>
              <a:rPr lang="sv-FI" sz="2800" dirty="0" err="1"/>
              <a:t>rangaistusminuutteja</a:t>
            </a:r>
            <a:r>
              <a:rPr lang="sv-FI" sz="2800" dirty="0"/>
              <a:t>”. </a:t>
            </a:r>
            <a:r>
              <a:rPr lang="sv-FI" sz="2800" b="1" dirty="0">
                <a:solidFill>
                  <a:srgbClr val="FF0000"/>
                </a:solidFill>
              </a:rPr>
              <a:t>!!</a:t>
            </a:r>
            <a:br>
              <a:rPr lang="sv-FI" sz="2800" dirty="0"/>
            </a:br>
            <a:br>
              <a:rPr lang="sv-FI" sz="2800" dirty="0"/>
            </a:br>
            <a:r>
              <a:rPr lang="sv-FI" sz="2800" dirty="0" err="1"/>
              <a:t>Oletteko</a:t>
            </a:r>
            <a:r>
              <a:rPr lang="sv-FI" sz="2800" dirty="0"/>
              <a:t> </a:t>
            </a:r>
            <a:r>
              <a:rPr lang="sv-FI" sz="2800" dirty="0" err="1"/>
              <a:t>varmoja</a:t>
            </a:r>
            <a:r>
              <a:rPr lang="sv-FI" sz="2800" dirty="0"/>
              <a:t>, </a:t>
            </a:r>
            <a:r>
              <a:rPr lang="sv-FI" sz="2800" dirty="0" err="1"/>
              <a:t>että</a:t>
            </a:r>
            <a:r>
              <a:rPr lang="sv-FI" sz="2800" dirty="0"/>
              <a:t> </a:t>
            </a:r>
            <a:r>
              <a:rPr lang="sv-FI" sz="2800" dirty="0" err="1"/>
              <a:t>haluatte</a:t>
            </a:r>
            <a:r>
              <a:rPr lang="sv-FI" sz="2800" dirty="0"/>
              <a:t> </a:t>
            </a:r>
            <a:r>
              <a:rPr lang="sv-FI" sz="2800" dirty="0" err="1"/>
              <a:t>nähdä</a:t>
            </a:r>
            <a:r>
              <a:rPr lang="sv-FI" sz="2800" dirty="0"/>
              <a:t> </a:t>
            </a:r>
            <a:r>
              <a:rPr lang="sv-FI" sz="2800" dirty="0" err="1"/>
              <a:t>ratkaisun</a:t>
            </a:r>
            <a:r>
              <a:rPr lang="sv-FI" sz="2800" dirty="0"/>
              <a:t>?</a:t>
            </a:r>
          </a:p>
        </p:txBody>
      </p:sp>
      <p:grpSp>
        <p:nvGrpSpPr>
          <p:cNvPr id="17" name="Group 16">
            <a:extLst>
              <a:ext uri="{FF2B5EF4-FFF2-40B4-BE49-F238E27FC236}">
                <a16:creationId xmlns:a16="http://schemas.microsoft.com/office/drawing/2014/main" id="{C9536E29-47EF-093B-56DE-4640A4447C8B}"/>
              </a:ext>
            </a:extLst>
          </p:cNvPr>
          <p:cNvGrpSpPr/>
          <p:nvPr/>
        </p:nvGrpSpPr>
        <p:grpSpPr>
          <a:xfrm>
            <a:off x="9542108" y="241681"/>
            <a:ext cx="2625005" cy="2433984"/>
            <a:chOff x="9215542" y="4435540"/>
            <a:chExt cx="2625005" cy="2433984"/>
          </a:xfrm>
        </p:grpSpPr>
        <p:pic>
          <p:nvPicPr>
            <p:cNvPr id="15" name="Picture 14" descr="Icon&#10;&#10;Description automatically generated">
              <a:extLst>
                <a:ext uri="{FF2B5EF4-FFF2-40B4-BE49-F238E27FC236}">
                  <a16:creationId xmlns:a16="http://schemas.microsoft.com/office/drawing/2014/main" id="{4A30A296-EADB-BBE3-0035-4ED14DB5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542" y="4435540"/>
              <a:ext cx="2625005" cy="2433984"/>
            </a:xfrm>
            <a:prstGeom prst="rect">
              <a:avLst/>
            </a:prstGeom>
          </p:spPr>
        </p:pic>
        <p:sp>
          <p:nvSpPr>
            <p:cNvPr id="16" name="TextBox 15">
              <a:extLst>
                <a:ext uri="{FF2B5EF4-FFF2-40B4-BE49-F238E27FC236}">
                  <a16:creationId xmlns:a16="http://schemas.microsoft.com/office/drawing/2014/main" id="{A7883346-4075-E661-0DA4-77F4FD5AEEF2}"/>
                </a:ext>
              </a:extLst>
            </p:cNvPr>
            <p:cNvSpPr txBox="1"/>
            <p:nvPr/>
          </p:nvSpPr>
          <p:spPr>
            <a:xfrm rot="21034900">
              <a:off x="9401284" y="5081129"/>
              <a:ext cx="2125754" cy="1200329"/>
            </a:xfrm>
            <a:prstGeom prst="rect">
              <a:avLst/>
            </a:prstGeom>
            <a:noFill/>
          </p:spPr>
          <p:txBody>
            <a:bodyPr wrap="square" rtlCol="0">
              <a:spAutoFit/>
            </a:bodyPr>
            <a:lstStyle/>
            <a:p>
              <a:r>
                <a:rPr lang="sv-FI" sz="1200" dirty="0" err="1"/>
                <a:t>Valitsemalla</a:t>
              </a:r>
              <a:r>
                <a:rPr lang="sv-FI" sz="1200" dirty="0"/>
                <a:t> ”</a:t>
              </a:r>
              <a:r>
                <a:rPr lang="sv-FI" sz="1200" dirty="0" err="1"/>
                <a:t>Ei</a:t>
              </a:r>
              <a:r>
                <a:rPr lang="sv-FI" sz="1200" dirty="0"/>
                <a:t> </a:t>
              </a:r>
              <a:r>
                <a:rPr lang="sv-FI" sz="1200" dirty="0" err="1"/>
                <a:t>kiitos</a:t>
              </a:r>
              <a:r>
                <a:rPr lang="sv-FI" sz="1200" dirty="0"/>
                <a:t>” = </a:t>
              </a:r>
              <a:r>
                <a:rPr lang="sv-FI" sz="1200" dirty="0" err="1"/>
                <a:t>paluu</a:t>
              </a:r>
              <a:r>
                <a:rPr lang="sv-FI" sz="1200" dirty="0"/>
                <a:t> </a:t>
              </a:r>
              <a:r>
                <a:rPr lang="sv-FI" sz="1200" dirty="0" err="1"/>
                <a:t>peliin</a:t>
              </a:r>
              <a:r>
                <a:rPr lang="sv-FI" sz="1200" dirty="0"/>
                <a:t>.</a:t>
              </a:r>
            </a:p>
            <a:p>
              <a:endParaRPr lang="sv-FI" sz="1200" dirty="0"/>
            </a:p>
            <a:p>
              <a:r>
                <a:rPr lang="sv-FI" sz="1200" dirty="0"/>
                <a:t>”</a:t>
              </a:r>
              <a:r>
                <a:rPr lang="sv-FI" sz="1200" dirty="0" err="1"/>
                <a:t>Kyllä</a:t>
              </a:r>
              <a:r>
                <a:rPr lang="sv-FI" sz="1200" dirty="0"/>
                <a:t>!” = </a:t>
              </a:r>
              <a:r>
                <a:rPr lang="sv-FI" sz="1200" dirty="0" err="1"/>
                <a:t>vinkki</a:t>
              </a:r>
              <a:r>
                <a:rPr lang="sv-FI" sz="1200" dirty="0"/>
                <a:t> </a:t>
              </a:r>
              <a:r>
                <a:rPr lang="sv-FI" sz="1200" dirty="0" err="1"/>
                <a:t>ilmestyy</a:t>
              </a:r>
              <a:r>
                <a:rPr lang="sv-FI" sz="1200" dirty="0"/>
                <a:t> ja X </a:t>
              </a:r>
              <a:r>
                <a:rPr lang="sv-FI" sz="1200" dirty="0" err="1"/>
                <a:t>rangaistusminuutteja</a:t>
              </a:r>
              <a:r>
                <a:rPr lang="sv-FI" sz="1200" dirty="0"/>
                <a:t> </a:t>
              </a:r>
              <a:r>
                <a:rPr lang="sv-FI" sz="1200" dirty="0" err="1"/>
                <a:t>lisätään</a:t>
              </a:r>
              <a:r>
                <a:rPr lang="sv-FI" sz="1200" dirty="0"/>
                <a:t> </a:t>
              </a:r>
              <a:r>
                <a:rPr lang="sv-FI" sz="1200" dirty="0" err="1"/>
                <a:t>peliaikaan</a:t>
              </a:r>
              <a:r>
                <a:rPr lang="sv-FI" sz="1200" dirty="0"/>
                <a:t>.</a:t>
              </a:r>
            </a:p>
          </p:txBody>
        </p:sp>
      </p:grpSp>
      <p:sp>
        <p:nvSpPr>
          <p:cNvPr id="18" name="TextBox 17">
            <a:hlinkClick r:id="rId3" action="ppaction://hlinksldjump"/>
            <a:extLst>
              <a:ext uri="{FF2B5EF4-FFF2-40B4-BE49-F238E27FC236}">
                <a16:creationId xmlns:a16="http://schemas.microsoft.com/office/drawing/2014/main" id="{87CA78E8-F715-7EB5-D7F5-60FC7D7DBCFE}"/>
              </a:ext>
            </a:extLst>
          </p:cNvPr>
          <p:cNvSpPr txBox="1"/>
          <p:nvPr/>
        </p:nvSpPr>
        <p:spPr>
          <a:xfrm>
            <a:off x="2541160" y="3954183"/>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Ei</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kiitos</a:t>
            </a:r>
            <a:endParaRPr lang="sv-FI" sz="4000" dirty="0">
              <a:solidFill>
                <a:schemeClr val="bg1"/>
              </a:solidFill>
              <a:effectLst>
                <a:outerShdw blurRad="38100" dist="38100" dir="2700000" algn="tl">
                  <a:srgbClr val="000000">
                    <a:alpha val="43137"/>
                  </a:srgbClr>
                </a:outerShdw>
              </a:effectLst>
            </a:endParaRPr>
          </a:p>
        </p:txBody>
      </p:sp>
      <p:sp>
        <p:nvSpPr>
          <p:cNvPr id="19" name="TextBox 18">
            <a:hlinkClick r:id="rId4" action="ppaction://hlinksldjump"/>
            <a:extLst>
              <a:ext uri="{FF2B5EF4-FFF2-40B4-BE49-F238E27FC236}">
                <a16:creationId xmlns:a16="http://schemas.microsoft.com/office/drawing/2014/main" id="{6D5852DA-4338-2109-C0BF-BB1977159435}"/>
              </a:ext>
            </a:extLst>
          </p:cNvPr>
          <p:cNvSpPr txBox="1"/>
          <p:nvPr/>
        </p:nvSpPr>
        <p:spPr>
          <a:xfrm>
            <a:off x="6505053" y="3932182"/>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Kyllä</a:t>
            </a:r>
            <a:r>
              <a:rPr lang="sv-FI" sz="4000" dirty="0">
                <a:solidFill>
                  <a:schemeClr val="bg1"/>
                </a:solidFill>
                <a:effectLst>
                  <a:outerShdw blurRad="38100" dist="38100" dir="2700000" algn="tl">
                    <a:srgbClr val="000000">
                      <a:alpha val="43137"/>
                    </a:srgbClr>
                  </a:outerShdw>
                </a:effectLst>
              </a:rPr>
              <a:t>!</a:t>
            </a:r>
          </a:p>
        </p:txBody>
      </p:sp>
      <p:sp>
        <p:nvSpPr>
          <p:cNvPr id="20" name="TextBox 19">
            <a:extLst>
              <a:ext uri="{FF2B5EF4-FFF2-40B4-BE49-F238E27FC236}">
                <a16:creationId xmlns:a16="http://schemas.microsoft.com/office/drawing/2014/main" id="{EBB175AD-81B1-CBB0-5D54-E04D99500126}"/>
              </a:ext>
            </a:extLst>
          </p:cNvPr>
          <p:cNvSpPr txBox="1"/>
          <p:nvPr/>
        </p:nvSpPr>
        <p:spPr>
          <a:xfrm>
            <a:off x="821095" y="429208"/>
            <a:ext cx="2202024" cy="369332"/>
          </a:xfrm>
          <a:prstGeom prst="rect">
            <a:avLst/>
          </a:prstGeom>
          <a:noFill/>
        </p:spPr>
        <p:txBody>
          <a:bodyPr wrap="square" rtlCol="0">
            <a:spAutoFit/>
          </a:bodyPr>
          <a:lstStyle/>
          <a:p>
            <a:r>
              <a:rPr lang="sv-FI" dirty="0">
                <a:highlight>
                  <a:srgbClr val="FF00FF"/>
                </a:highlight>
              </a:rPr>
              <a:t>POP-UP IKKUNA</a:t>
            </a:r>
          </a:p>
        </p:txBody>
      </p:sp>
    </p:spTree>
    <p:extLst>
      <p:ext uri="{BB962C8B-B14F-4D97-AF65-F5344CB8AC3E}">
        <p14:creationId xmlns:p14="http://schemas.microsoft.com/office/powerpoint/2010/main" val="46499077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260ECD-39E9-A3EB-EB0E-B8436FAEFFB0}"/>
              </a:ext>
            </a:extLst>
          </p:cNvPr>
          <p:cNvSpPr/>
          <p:nvPr/>
        </p:nvSpPr>
        <p:spPr>
          <a:xfrm>
            <a:off x="1530220" y="1455575"/>
            <a:ext cx="8938726" cy="3573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2" name="Title 1">
            <a:extLst>
              <a:ext uri="{FF2B5EF4-FFF2-40B4-BE49-F238E27FC236}">
                <a16:creationId xmlns:a16="http://schemas.microsoft.com/office/drawing/2014/main" id="{41BEF453-63E4-AFEE-8CE4-63EAE4636F20}"/>
              </a:ext>
            </a:extLst>
          </p:cNvPr>
          <p:cNvSpPr>
            <a:spLocks noGrp="1"/>
          </p:cNvSpPr>
          <p:nvPr>
            <p:ph type="title"/>
          </p:nvPr>
        </p:nvSpPr>
        <p:spPr>
          <a:xfrm>
            <a:off x="2196580" y="1745906"/>
            <a:ext cx="7606005" cy="2052735"/>
          </a:xfrm>
        </p:spPr>
        <p:txBody>
          <a:bodyPr>
            <a:normAutofit/>
          </a:bodyPr>
          <a:lstStyle/>
          <a:p>
            <a:r>
              <a:rPr lang="sv-FI" sz="2800" b="1" dirty="0">
                <a:solidFill>
                  <a:srgbClr val="FF0000"/>
                </a:solidFill>
              </a:rPr>
              <a:t>!!</a:t>
            </a:r>
            <a:r>
              <a:rPr lang="sv-FI" sz="2800" dirty="0"/>
              <a:t> </a:t>
            </a:r>
            <a:r>
              <a:rPr lang="sv-FI" sz="2800" dirty="0" err="1"/>
              <a:t>Olette</a:t>
            </a:r>
            <a:r>
              <a:rPr lang="sv-FI" sz="2800" dirty="0"/>
              <a:t> </a:t>
            </a:r>
            <a:r>
              <a:rPr lang="sv-FI" sz="2800" dirty="0" err="1"/>
              <a:t>valinneet</a:t>
            </a:r>
            <a:r>
              <a:rPr lang="sv-FI" sz="2800" dirty="0"/>
              <a:t> </a:t>
            </a:r>
            <a:r>
              <a:rPr lang="sv-FI" sz="2800" dirty="0" err="1"/>
              <a:t>nähdän</a:t>
            </a:r>
            <a:r>
              <a:rPr lang="sv-FI" sz="2800" dirty="0"/>
              <a:t> </a:t>
            </a:r>
            <a:r>
              <a:rPr lang="sv-FI" sz="2800" dirty="0" err="1"/>
              <a:t>pulman</a:t>
            </a:r>
            <a:r>
              <a:rPr lang="sv-FI" sz="2800" dirty="0"/>
              <a:t> </a:t>
            </a:r>
            <a:r>
              <a:rPr lang="sv-FI" sz="2800" dirty="0" err="1"/>
              <a:t>ratkaisu</a:t>
            </a:r>
            <a:r>
              <a:rPr lang="sv-FI" sz="2800" dirty="0"/>
              <a:t>.</a:t>
            </a:r>
            <a:br>
              <a:rPr lang="sv-FI" sz="2800" dirty="0"/>
            </a:br>
            <a:r>
              <a:rPr lang="sv-FI" sz="2800" dirty="0" err="1"/>
              <a:t>Käyttämällä</a:t>
            </a:r>
            <a:r>
              <a:rPr lang="sv-FI" sz="2800" dirty="0"/>
              <a:t> </a:t>
            </a:r>
            <a:r>
              <a:rPr lang="sv-FI" sz="2800" dirty="0" err="1"/>
              <a:t>tätä</a:t>
            </a:r>
            <a:r>
              <a:rPr lang="sv-FI" sz="2800" dirty="0"/>
              <a:t> </a:t>
            </a:r>
            <a:r>
              <a:rPr lang="sv-FI" sz="2800" dirty="0" err="1"/>
              <a:t>mahdollisuutta</a:t>
            </a:r>
            <a:r>
              <a:rPr lang="sv-FI" sz="2800" dirty="0"/>
              <a:t> </a:t>
            </a:r>
            <a:r>
              <a:rPr lang="sv-FI" sz="2800" dirty="0" err="1"/>
              <a:t>teidän</a:t>
            </a:r>
            <a:r>
              <a:rPr lang="sv-FI" sz="2800" dirty="0"/>
              <a:t> </a:t>
            </a:r>
            <a:r>
              <a:rPr lang="sv-FI" sz="2800" dirty="0" err="1"/>
              <a:t>peliaikaan</a:t>
            </a:r>
            <a:r>
              <a:rPr lang="sv-FI" sz="2800" dirty="0"/>
              <a:t> </a:t>
            </a:r>
            <a:r>
              <a:rPr lang="sv-FI" sz="2800" dirty="0" err="1"/>
              <a:t>lisätään</a:t>
            </a:r>
            <a:r>
              <a:rPr lang="sv-FI" sz="2800" dirty="0"/>
              <a:t> X ”</a:t>
            </a:r>
            <a:r>
              <a:rPr lang="sv-FI" sz="2800" dirty="0" err="1"/>
              <a:t>rangaistusminuutteja</a:t>
            </a:r>
            <a:r>
              <a:rPr lang="sv-FI" sz="2800" dirty="0"/>
              <a:t>”. </a:t>
            </a:r>
            <a:r>
              <a:rPr lang="sv-FI" sz="2800" b="1" dirty="0">
                <a:solidFill>
                  <a:srgbClr val="FF0000"/>
                </a:solidFill>
              </a:rPr>
              <a:t>!!</a:t>
            </a:r>
            <a:br>
              <a:rPr lang="sv-FI" sz="2800" dirty="0"/>
            </a:br>
            <a:br>
              <a:rPr lang="sv-FI" sz="2800" dirty="0"/>
            </a:br>
            <a:r>
              <a:rPr lang="sv-FI" sz="2800" dirty="0" err="1"/>
              <a:t>Oletteko</a:t>
            </a:r>
            <a:r>
              <a:rPr lang="sv-FI" sz="2800" dirty="0"/>
              <a:t> </a:t>
            </a:r>
            <a:r>
              <a:rPr lang="sv-FI" sz="2800" dirty="0" err="1"/>
              <a:t>varmoja</a:t>
            </a:r>
            <a:r>
              <a:rPr lang="sv-FI" sz="2800" dirty="0"/>
              <a:t>, </a:t>
            </a:r>
            <a:r>
              <a:rPr lang="sv-FI" sz="2800" dirty="0" err="1"/>
              <a:t>että</a:t>
            </a:r>
            <a:r>
              <a:rPr lang="sv-FI" sz="2800" dirty="0"/>
              <a:t> </a:t>
            </a:r>
            <a:r>
              <a:rPr lang="sv-FI" sz="2800" dirty="0" err="1"/>
              <a:t>haluatte</a:t>
            </a:r>
            <a:r>
              <a:rPr lang="sv-FI" sz="2800" dirty="0"/>
              <a:t> </a:t>
            </a:r>
            <a:r>
              <a:rPr lang="sv-FI" sz="2800" dirty="0" err="1"/>
              <a:t>nähdä</a:t>
            </a:r>
            <a:r>
              <a:rPr lang="sv-FI" sz="2800" dirty="0"/>
              <a:t> </a:t>
            </a:r>
            <a:r>
              <a:rPr lang="sv-FI" sz="2800" dirty="0" err="1"/>
              <a:t>ratkaisun</a:t>
            </a:r>
            <a:r>
              <a:rPr lang="sv-FI" sz="2800" dirty="0"/>
              <a:t>?</a:t>
            </a:r>
          </a:p>
        </p:txBody>
      </p:sp>
      <p:grpSp>
        <p:nvGrpSpPr>
          <p:cNvPr id="17" name="Group 16">
            <a:extLst>
              <a:ext uri="{FF2B5EF4-FFF2-40B4-BE49-F238E27FC236}">
                <a16:creationId xmlns:a16="http://schemas.microsoft.com/office/drawing/2014/main" id="{C9536E29-47EF-093B-56DE-4640A4447C8B}"/>
              </a:ext>
            </a:extLst>
          </p:cNvPr>
          <p:cNvGrpSpPr/>
          <p:nvPr/>
        </p:nvGrpSpPr>
        <p:grpSpPr>
          <a:xfrm>
            <a:off x="9542108" y="241681"/>
            <a:ext cx="2625005" cy="2433984"/>
            <a:chOff x="9215542" y="4435540"/>
            <a:chExt cx="2625005" cy="2433984"/>
          </a:xfrm>
        </p:grpSpPr>
        <p:pic>
          <p:nvPicPr>
            <p:cNvPr id="15" name="Picture 14" descr="Icon&#10;&#10;Description automatically generated">
              <a:extLst>
                <a:ext uri="{FF2B5EF4-FFF2-40B4-BE49-F238E27FC236}">
                  <a16:creationId xmlns:a16="http://schemas.microsoft.com/office/drawing/2014/main" id="{4A30A296-EADB-BBE3-0035-4ED14DB5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542" y="4435540"/>
              <a:ext cx="2625005" cy="2433984"/>
            </a:xfrm>
            <a:prstGeom prst="rect">
              <a:avLst/>
            </a:prstGeom>
          </p:spPr>
        </p:pic>
        <p:sp>
          <p:nvSpPr>
            <p:cNvPr id="16" name="TextBox 15">
              <a:extLst>
                <a:ext uri="{FF2B5EF4-FFF2-40B4-BE49-F238E27FC236}">
                  <a16:creationId xmlns:a16="http://schemas.microsoft.com/office/drawing/2014/main" id="{A7883346-4075-E661-0DA4-77F4FD5AEEF2}"/>
                </a:ext>
              </a:extLst>
            </p:cNvPr>
            <p:cNvSpPr txBox="1"/>
            <p:nvPr/>
          </p:nvSpPr>
          <p:spPr>
            <a:xfrm rot="21034900">
              <a:off x="9401284" y="5081129"/>
              <a:ext cx="2125754" cy="1200329"/>
            </a:xfrm>
            <a:prstGeom prst="rect">
              <a:avLst/>
            </a:prstGeom>
            <a:noFill/>
          </p:spPr>
          <p:txBody>
            <a:bodyPr wrap="square" rtlCol="0">
              <a:spAutoFit/>
            </a:bodyPr>
            <a:lstStyle/>
            <a:p>
              <a:r>
                <a:rPr lang="sv-FI" sz="1200" dirty="0" err="1"/>
                <a:t>Valitsemalla</a:t>
              </a:r>
              <a:r>
                <a:rPr lang="sv-FI" sz="1200" dirty="0"/>
                <a:t> ”</a:t>
              </a:r>
              <a:r>
                <a:rPr lang="sv-FI" sz="1200" dirty="0" err="1"/>
                <a:t>Ei</a:t>
              </a:r>
              <a:r>
                <a:rPr lang="sv-FI" sz="1200" dirty="0"/>
                <a:t> </a:t>
              </a:r>
              <a:r>
                <a:rPr lang="sv-FI" sz="1200" dirty="0" err="1"/>
                <a:t>kiitos</a:t>
              </a:r>
              <a:r>
                <a:rPr lang="sv-FI" sz="1200" dirty="0"/>
                <a:t>” = </a:t>
              </a:r>
              <a:r>
                <a:rPr lang="sv-FI" sz="1200" dirty="0" err="1"/>
                <a:t>paluu</a:t>
              </a:r>
              <a:r>
                <a:rPr lang="sv-FI" sz="1200" dirty="0"/>
                <a:t> </a:t>
              </a:r>
              <a:r>
                <a:rPr lang="sv-FI" sz="1200" dirty="0" err="1"/>
                <a:t>peliin</a:t>
              </a:r>
              <a:r>
                <a:rPr lang="sv-FI" sz="1200" dirty="0"/>
                <a:t>.</a:t>
              </a:r>
            </a:p>
            <a:p>
              <a:endParaRPr lang="sv-FI" sz="1200" dirty="0"/>
            </a:p>
            <a:p>
              <a:r>
                <a:rPr lang="sv-FI" sz="1200" dirty="0"/>
                <a:t>”</a:t>
              </a:r>
              <a:r>
                <a:rPr lang="sv-FI" sz="1200" dirty="0" err="1"/>
                <a:t>Kyllä</a:t>
              </a:r>
              <a:r>
                <a:rPr lang="sv-FI" sz="1200" dirty="0"/>
                <a:t>!” = </a:t>
              </a:r>
              <a:r>
                <a:rPr lang="sv-FI" sz="1200" dirty="0" err="1"/>
                <a:t>vinkki</a:t>
              </a:r>
              <a:r>
                <a:rPr lang="sv-FI" sz="1200" dirty="0"/>
                <a:t> </a:t>
              </a:r>
              <a:r>
                <a:rPr lang="sv-FI" sz="1200" dirty="0" err="1"/>
                <a:t>ilmestyy</a:t>
              </a:r>
              <a:r>
                <a:rPr lang="sv-FI" sz="1200" dirty="0"/>
                <a:t> ja X </a:t>
              </a:r>
              <a:r>
                <a:rPr lang="sv-FI" sz="1200" dirty="0" err="1"/>
                <a:t>rangaistusminuutteja</a:t>
              </a:r>
              <a:r>
                <a:rPr lang="sv-FI" sz="1200" dirty="0"/>
                <a:t> </a:t>
              </a:r>
              <a:r>
                <a:rPr lang="sv-FI" sz="1200" dirty="0" err="1"/>
                <a:t>lisätään</a:t>
              </a:r>
              <a:r>
                <a:rPr lang="sv-FI" sz="1200" dirty="0"/>
                <a:t> </a:t>
              </a:r>
              <a:r>
                <a:rPr lang="sv-FI" sz="1200" dirty="0" err="1"/>
                <a:t>peliaikaan</a:t>
              </a:r>
              <a:r>
                <a:rPr lang="sv-FI" sz="1200" dirty="0"/>
                <a:t>.</a:t>
              </a:r>
            </a:p>
          </p:txBody>
        </p:sp>
      </p:grpSp>
      <p:sp>
        <p:nvSpPr>
          <p:cNvPr id="18" name="TextBox 17">
            <a:hlinkClick r:id="rId3" action="ppaction://hlinksldjump"/>
            <a:extLst>
              <a:ext uri="{FF2B5EF4-FFF2-40B4-BE49-F238E27FC236}">
                <a16:creationId xmlns:a16="http://schemas.microsoft.com/office/drawing/2014/main" id="{87CA78E8-F715-7EB5-D7F5-60FC7D7DBCFE}"/>
              </a:ext>
            </a:extLst>
          </p:cNvPr>
          <p:cNvSpPr txBox="1"/>
          <p:nvPr/>
        </p:nvSpPr>
        <p:spPr>
          <a:xfrm>
            <a:off x="2541160" y="3954183"/>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Ei</a:t>
            </a:r>
            <a:r>
              <a:rPr lang="sv-FI" sz="4000" dirty="0">
                <a:solidFill>
                  <a:schemeClr val="bg1"/>
                </a:solidFill>
                <a:effectLst>
                  <a:outerShdw blurRad="38100" dist="38100" dir="2700000" algn="tl">
                    <a:srgbClr val="000000">
                      <a:alpha val="43137"/>
                    </a:srgbClr>
                  </a:outerShdw>
                </a:effectLst>
              </a:rPr>
              <a:t> </a:t>
            </a:r>
            <a:r>
              <a:rPr lang="sv-FI" sz="4000" dirty="0" err="1">
                <a:solidFill>
                  <a:schemeClr val="bg1"/>
                </a:solidFill>
                <a:effectLst>
                  <a:outerShdw blurRad="38100" dist="38100" dir="2700000" algn="tl">
                    <a:srgbClr val="000000">
                      <a:alpha val="43137"/>
                    </a:srgbClr>
                  </a:outerShdw>
                </a:effectLst>
              </a:rPr>
              <a:t>kiitos</a:t>
            </a:r>
            <a:endParaRPr lang="sv-FI" sz="4000" dirty="0">
              <a:solidFill>
                <a:schemeClr val="bg1"/>
              </a:solidFill>
              <a:effectLst>
                <a:outerShdw blurRad="38100" dist="38100" dir="2700000" algn="tl">
                  <a:srgbClr val="000000">
                    <a:alpha val="43137"/>
                  </a:srgbClr>
                </a:outerShdw>
              </a:effectLst>
            </a:endParaRPr>
          </a:p>
        </p:txBody>
      </p:sp>
      <p:sp>
        <p:nvSpPr>
          <p:cNvPr id="19" name="TextBox 18">
            <a:hlinkClick r:id="rId4" action="ppaction://hlinksldjump"/>
            <a:extLst>
              <a:ext uri="{FF2B5EF4-FFF2-40B4-BE49-F238E27FC236}">
                <a16:creationId xmlns:a16="http://schemas.microsoft.com/office/drawing/2014/main" id="{6D5852DA-4338-2109-C0BF-BB1977159435}"/>
              </a:ext>
            </a:extLst>
          </p:cNvPr>
          <p:cNvSpPr txBox="1"/>
          <p:nvPr/>
        </p:nvSpPr>
        <p:spPr>
          <a:xfrm>
            <a:off x="6505053" y="3932182"/>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Kyllä</a:t>
            </a:r>
            <a:r>
              <a:rPr lang="sv-FI" sz="4000" dirty="0">
                <a:solidFill>
                  <a:schemeClr val="bg1"/>
                </a:solidFill>
                <a:effectLst>
                  <a:outerShdw blurRad="38100" dist="38100" dir="2700000" algn="tl">
                    <a:srgbClr val="000000">
                      <a:alpha val="43137"/>
                    </a:srgbClr>
                  </a:outerShdw>
                </a:effectLst>
              </a:rPr>
              <a:t>!</a:t>
            </a:r>
          </a:p>
        </p:txBody>
      </p:sp>
      <p:sp>
        <p:nvSpPr>
          <p:cNvPr id="20" name="TextBox 19">
            <a:extLst>
              <a:ext uri="{FF2B5EF4-FFF2-40B4-BE49-F238E27FC236}">
                <a16:creationId xmlns:a16="http://schemas.microsoft.com/office/drawing/2014/main" id="{EBB175AD-81B1-CBB0-5D54-E04D99500126}"/>
              </a:ext>
            </a:extLst>
          </p:cNvPr>
          <p:cNvSpPr txBox="1"/>
          <p:nvPr/>
        </p:nvSpPr>
        <p:spPr>
          <a:xfrm>
            <a:off x="821095" y="429208"/>
            <a:ext cx="2202024" cy="369332"/>
          </a:xfrm>
          <a:prstGeom prst="rect">
            <a:avLst/>
          </a:prstGeom>
          <a:noFill/>
        </p:spPr>
        <p:txBody>
          <a:bodyPr wrap="square" rtlCol="0">
            <a:spAutoFit/>
          </a:bodyPr>
          <a:lstStyle/>
          <a:p>
            <a:r>
              <a:rPr lang="sv-FI" dirty="0">
                <a:highlight>
                  <a:srgbClr val="FF00FF"/>
                </a:highlight>
              </a:rPr>
              <a:t>POP-UP IKKUNA</a:t>
            </a:r>
          </a:p>
        </p:txBody>
      </p:sp>
    </p:spTree>
    <p:extLst>
      <p:ext uri="{BB962C8B-B14F-4D97-AF65-F5344CB8AC3E}">
        <p14:creationId xmlns:p14="http://schemas.microsoft.com/office/powerpoint/2010/main" val="52910180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260ECD-39E9-A3EB-EB0E-B8436FAEFFB0}"/>
              </a:ext>
            </a:extLst>
          </p:cNvPr>
          <p:cNvSpPr/>
          <p:nvPr/>
        </p:nvSpPr>
        <p:spPr>
          <a:xfrm>
            <a:off x="1138335" y="721429"/>
            <a:ext cx="9638522" cy="55020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2" name="Title 1">
            <a:extLst>
              <a:ext uri="{FF2B5EF4-FFF2-40B4-BE49-F238E27FC236}">
                <a16:creationId xmlns:a16="http://schemas.microsoft.com/office/drawing/2014/main" id="{41BEF453-63E4-AFEE-8CE4-63EAE4636F20}"/>
              </a:ext>
            </a:extLst>
          </p:cNvPr>
          <p:cNvSpPr>
            <a:spLocks noGrp="1"/>
          </p:cNvSpPr>
          <p:nvPr>
            <p:ph type="title"/>
          </p:nvPr>
        </p:nvSpPr>
        <p:spPr>
          <a:xfrm>
            <a:off x="7036838" y="1015803"/>
            <a:ext cx="3517051" cy="3985405"/>
          </a:xfrm>
        </p:spPr>
        <p:txBody>
          <a:bodyPr>
            <a:normAutofit/>
          </a:bodyPr>
          <a:lstStyle/>
          <a:p>
            <a:r>
              <a:rPr lang="sv-FI" sz="2800" dirty="0">
                <a:highlight>
                  <a:srgbClr val="FFFF00"/>
                </a:highlight>
              </a:rPr>
              <a:t>VIHJE X / RATKAISU</a:t>
            </a:r>
            <a:br>
              <a:rPr lang="sv-FI" sz="2800" dirty="0"/>
            </a:br>
            <a:br>
              <a:rPr lang="sv-FI" sz="2800" dirty="0"/>
            </a:br>
            <a:br>
              <a:rPr lang="sv-FI" sz="2800" dirty="0"/>
            </a:br>
            <a:r>
              <a:rPr lang="sv-FI" sz="2800" dirty="0" err="1"/>
              <a:t>Tänne</a:t>
            </a:r>
            <a:r>
              <a:rPr lang="sv-FI" sz="2800" dirty="0"/>
              <a:t> </a:t>
            </a:r>
            <a:r>
              <a:rPr lang="sv-FI" sz="2800" dirty="0" err="1"/>
              <a:t>tekstiä</a:t>
            </a:r>
            <a:br>
              <a:rPr lang="sv-FI" sz="2800" dirty="0"/>
            </a:br>
            <a:br>
              <a:rPr lang="sv-FI" sz="2800" dirty="0"/>
            </a:br>
            <a:br>
              <a:rPr lang="sv-FI" sz="2800" dirty="0"/>
            </a:br>
            <a:br>
              <a:rPr lang="sv-FI" sz="2800" dirty="0"/>
            </a:br>
            <a:br>
              <a:rPr lang="sv-FI" sz="2800" dirty="0"/>
            </a:br>
            <a:endParaRPr lang="sv-FI" sz="2800" dirty="0"/>
          </a:p>
        </p:txBody>
      </p:sp>
      <p:sp>
        <p:nvSpPr>
          <p:cNvPr id="19" name="TextBox 18">
            <a:hlinkClick r:id="rId2" action="ppaction://hlinksldjump"/>
            <a:extLst>
              <a:ext uri="{FF2B5EF4-FFF2-40B4-BE49-F238E27FC236}">
                <a16:creationId xmlns:a16="http://schemas.microsoft.com/office/drawing/2014/main" id="{6D5852DA-4338-2109-C0BF-BB1977159435}"/>
              </a:ext>
            </a:extLst>
          </p:cNvPr>
          <p:cNvSpPr txBox="1"/>
          <p:nvPr/>
        </p:nvSpPr>
        <p:spPr>
          <a:xfrm>
            <a:off x="7820669" y="5259841"/>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Sulje</a:t>
            </a:r>
            <a:endParaRPr lang="sv-FI" sz="40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5E951-9972-926A-6280-86BFA16A3AE0}"/>
              </a:ext>
            </a:extLst>
          </p:cNvPr>
          <p:cNvSpPr txBox="1"/>
          <p:nvPr/>
        </p:nvSpPr>
        <p:spPr>
          <a:xfrm>
            <a:off x="503854" y="218556"/>
            <a:ext cx="2202024" cy="369332"/>
          </a:xfrm>
          <a:prstGeom prst="rect">
            <a:avLst/>
          </a:prstGeom>
          <a:noFill/>
        </p:spPr>
        <p:txBody>
          <a:bodyPr wrap="square" rtlCol="0">
            <a:spAutoFit/>
          </a:bodyPr>
          <a:lstStyle/>
          <a:p>
            <a:r>
              <a:rPr lang="sv-FI" dirty="0">
                <a:highlight>
                  <a:srgbClr val="FF00FF"/>
                </a:highlight>
              </a:rPr>
              <a:t>POP-UP IKKUNA</a:t>
            </a:r>
          </a:p>
        </p:txBody>
      </p:sp>
      <p:sp>
        <p:nvSpPr>
          <p:cNvPr id="11" name="Rectangle 10">
            <a:extLst>
              <a:ext uri="{FF2B5EF4-FFF2-40B4-BE49-F238E27FC236}">
                <a16:creationId xmlns:a16="http://schemas.microsoft.com/office/drawing/2014/main" id="{76077061-A7C1-11D5-ABA6-7F0782BD39F2}"/>
              </a:ext>
            </a:extLst>
          </p:cNvPr>
          <p:cNvSpPr/>
          <p:nvPr/>
        </p:nvSpPr>
        <p:spPr>
          <a:xfrm>
            <a:off x="1550995" y="1002424"/>
            <a:ext cx="5325665" cy="485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12" name="Rectangle 11">
            <a:extLst>
              <a:ext uri="{FF2B5EF4-FFF2-40B4-BE49-F238E27FC236}">
                <a16:creationId xmlns:a16="http://schemas.microsoft.com/office/drawing/2014/main" id="{C49BF8CE-2968-AB1F-547D-A6FDD0E3F21B}"/>
              </a:ext>
            </a:extLst>
          </p:cNvPr>
          <p:cNvSpPr/>
          <p:nvPr/>
        </p:nvSpPr>
        <p:spPr>
          <a:xfrm>
            <a:off x="2392307" y="2028791"/>
            <a:ext cx="3803220" cy="2585323"/>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VALOKUVA</a:t>
            </a:r>
          </a:p>
          <a:p>
            <a:pPr algn="ctr"/>
            <a:r>
              <a:rPr lang="en-US" sz="5400" b="1" dirty="0">
                <a:ln w="22225">
                  <a:solidFill>
                    <a:schemeClr val="accent2"/>
                  </a:solidFill>
                  <a:prstDash val="solid"/>
                </a:ln>
                <a:solidFill>
                  <a:schemeClr val="accent2">
                    <a:lumMod val="40000"/>
                    <a:lumOff val="60000"/>
                  </a:schemeClr>
                </a:solidFill>
              </a:rPr>
              <a:t>Tai</a:t>
            </a:r>
          </a:p>
          <a:p>
            <a:pPr algn="ctr"/>
            <a:r>
              <a:rPr lang="en-US" sz="5400" b="1" cap="none" spc="0" dirty="0">
                <a:ln w="22225">
                  <a:solidFill>
                    <a:schemeClr val="accent2"/>
                  </a:solidFill>
                  <a:prstDash val="solid"/>
                </a:ln>
                <a:solidFill>
                  <a:schemeClr val="accent2">
                    <a:lumMod val="40000"/>
                    <a:lumOff val="60000"/>
                  </a:schemeClr>
                </a:solidFill>
                <a:effectLst/>
              </a:rPr>
              <a:t>VIDEO</a:t>
            </a:r>
          </a:p>
        </p:txBody>
      </p:sp>
    </p:spTree>
    <p:extLst>
      <p:ext uri="{BB962C8B-B14F-4D97-AF65-F5344CB8AC3E}">
        <p14:creationId xmlns:p14="http://schemas.microsoft.com/office/powerpoint/2010/main" val="41776922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a:extLst>
              <a:ext uri="{FF2B5EF4-FFF2-40B4-BE49-F238E27FC236}">
                <a16:creationId xmlns:a16="http://schemas.microsoft.com/office/drawing/2014/main" id="{42260ECD-39E9-A3EB-EB0E-B8436FAEFFB0}"/>
              </a:ext>
            </a:extLst>
          </p:cNvPr>
          <p:cNvSpPr/>
          <p:nvPr/>
        </p:nvSpPr>
        <p:spPr>
          <a:xfrm>
            <a:off x="1138335" y="721429"/>
            <a:ext cx="9638522" cy="55020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2" name="Title 1">
            <a:extLst>
              <a:ext uri="{FF2B5EF4-FFF2-40B4-BE49-F238E27FC236}">
                <a16:creationId xmlns:a16="http://schemas.microsoft.com/office/drawing/2014/main" id="{41BEF453-63E4-AFEE-8CE4-63EAE4636F20}"/>
              </a:ext>
            </a:extLst>
          </p:cNvPr>
          <p:cNvSpPr>
            <a:spLocks noGrp="1"/>
          </p:cNvSpPr>
          <p:nvPr>
            <p:ph type="title"/>
          </p:nvPr>
        </p:nvSpPr>
        <p:spPr>
          <a:xfrm>
            <a:off x="7036838" y="1015803"/>
            <a:ext cx="3517051" cy="3985405"/>
          </a:xfrm>
        </p:spPr>
        <p:txBody>
          <a:bodyPr>
            <a:normAutofit/>
          </a:bodyPr>
          <a:lstStyle/>
          <a:p>
            <a:r>
              <a:rPr lang="sv-FI" sz="2800" dirty="0">
                <a:highlight>
                  <a:srgbClr val="FFFF00"/>
                </a:highlight>
              </a:rPr>
              <a:t>VIHJE X / RATKAISU</a:t>
            </a:r>
            <a:br>
              <a:rPr lang="sv-FI" sz="2800" dirty="0"/>
            </a:br>
            <a:br>
              <a:rPr lang="sv-FI" sz="2800" dirty="0"/>
            </a:br>
            <a:br>
              <a:rPr lang="sv-FI" sz="2800" dirty="0"/>
            </a:br>
            <a:r>
              <a:rPr lang="sv-FI" sz="2800" dirty="0" err="1"/>
              <a:t>Tänne</a:t>
            </a:r>
            <a:r>
              <a:rPr lang="sv-FI" sz="2800" dirty="0"/>
              <a:t> </a:t>
            </a:r>
            <a:r>
              <a:rPr lang="sv-FI" sz="2800" dirty="0" err="1"/>
              <a:t>tekstiä</a:t>
            </a:r>
            <a:br>
              <a:rPr lang="sv-FI" sz="2800" dirty="0"/>
            </a:br>
            <a:br>
              <a:rPr lang="sv-FI" sz="2800" dirty="0"/>
            </a:br>
            <a:br>
              <a:rPr lang="sv-FI" sz="2800" dirty="0"/>
            </a:br>
            <a:br>
              <a:rPr lang="sv-FI" sz="2800" dirty="0"/>
            </a:br>
            <a:br>
              <a:rPr lang="sv-FI" sz="2800" dirty="0"/>
            </a:br>
            <a:endParaRPr lang="sv-FI" sz="2800" dirty="0"/>
          </a:p>
        </p:txBody>
      </p:sp>
      <p:sp>
        <p:nvSpPr>
          <p:cNvPr id="19" name="TextBox 18">
            <a:hlinkClick r:id="rId2" action="ppaction://hlinksldjump"/>
            <a:extLst>
              <a:ext uri="{FF2B5EF4-FFF2-40B4-BE49-F238E27FC236}">
                <a16:creationId xmlns:a16="http://schemas.microsoft.com/office/drawing/2014/main" id="{6D5852DA-4338-2109-C0BF-BB1977159435}"/>
              </a:ext>
            </a:extLst>
          </p:cNvPr>
          <p:cNvSpPr txBox="1"/>
          <p:nvPr/>
        </p:nvSpPr>
        <p:spPr>
          <a:xfrm>
            <a:off x="7820669" y="5259841"/>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Sulje</a:t>
            </a:r>
            <a:endParaRPr lang="sv-FI" sz="40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DB75E951-9972-926A-6280-86BFA16A3AE0}"/>
              </a:ext>
            </a:extLst>
          </p:cNvPr>
          <p:cNvSpPr txBox="1"/>
          <p:nvPr/>
        </p:nvSpPr>
        <p:spPr>
          <a:xfrm>
            <a:off x="503854" y="218556"/>
            <a:ext cx="2202024" cy="369332"/>
          </a:xfrm>
          <a:prstGeom prst="rect">
            <a:avLst/>
          </a:prstGeom>
          <a:noFill/>
        </p:spPr>
        <p:txBody>
          <a:bodyPr wrap="square" rtlCol="0">
            <a:spAutoFit/>
          </a:bodyPr>
          <a:lstStyle/>
          <a:p>
            <a:r>
              <a:rPr lang="sv-FI" dirty="0">
                <a:highlight>
                  <a:srgbClr val="FF00FF"/>
                </a:highlight>
              </a:rPr>
              <a:t>POP-UP IKKUNA</a:t>
            </a:r>
          </a:p>
        </p:txBody>
      </p:sp>
      <p:sp>
        <p:nvSpPr>
          <p:cNvPr id="11" name="Rectangle 10">
            <a:extLst>
              <a:ext uri="{FF2B5EF4-FFF2-40B4-BE49-F238E27FC236}">
                <a16:creationId xmlns:a16="http://schemas.microsoft.com/office/drawing/2014/main" id="{76077061-A7C1-11D5-ABA6-7F0782BD39F2}"/>
              </a:ext>
            </a:extLst>
          </p:cNvPr>
          <p:cNvSpPr/>
          <p:nvPr/>
        </p:nvSpPr>
        <p:spPr>
          <a:xfrm>
            <a:off x="1550995" y="1002424"/>
            <a:ext cx="5325665" cy="485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12" name="Rectangle 11">
            <a:extLst>
              <a:ext uri="{FF2B5EF4-FFF2-40B4-BE49-F238E27FC236}">
                <a16:creationId xmlns:a16="http://schemas.microsoft.com/office/drawing/2014/main" id="{C49BF8CE-2968-AB1F-547D-A6FDD0E3F21B}"/>
              </a:ext>
            </a:extLst>
          </p:cNvPr>
          <p:cNvSpPr/>
          <p:nvPr/>
        </p:nvSpPr>
        <p:spPr>
          <a:xfrm>
            <a:off x="2392307" y="2028791"/>
            <a:ext cx="3803220" cy="2585323"/>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VALOKUVA</a:t>
            </a:r>
          </a:p>
          <a:p>
            <a:pPr algn="ctr"/>
            <a:r>
              <a:rPr lang="en-US" sz="5400" b="1" dirty="0">
                <a:ln w="22225">
                  <a:solidFill>
                    <a:schemeClr val="accent2"/>
                  </a:solidFill>
                  <a:prstDash val="solid"/>
                </a:ln>
                <a:solidFill>
                  <a:schemeClr val="accent2">
                    <a:lumMod val="40000"/>
                    <a:lumOff val="60000"/>
                  </a:schemeClr>
                </a:solidFill>
              </a:rPr>
              <a:t>Tai</a:t>
            </a:r>
          </a:p>
          <a:p>
            <a:pPr algn="ctr"/>
            <a:r>
              <a:rPr lang="en-US" sz="5400" b="1" cap="none" spc="0" dirty="0">
                <a:ln w="22225">
                  <a:solidFill>
                    <a:schemeClr val="accent2"/>
                  </a:solidFill>
                  <a:prstDash val="solid"/>
                </a:ln>
                <a:solidFill>
                  <a:schemeClr val="accent2">
                    <a:lumMod val="40000"/>
                    <a:lumOff val="60000"/>
                  </a:schemeClr>
                </a:solidFill>
                <a:effectLst/>
              </a:rPr>
              <a:t>VIDEO</a:t>
            </a:r>
          </a:p>
        </p:txBody>
      </p:sp>
    </p:spTree>
    <p:extLst>
      <p:ext uri="{BB962C8B-B14F-4D97-AF65-F5344CB8AC3E}">
        <p14:creationId xmlns:p14="http://schemas.microsoft.com/office/powerpoint/2010/main" val="2791554272"/>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919065" y="3349690"/>
            <a:ext cx="10515600" cy="1110343"/>
          </a:xfrm>
        </p:spPr>
        <p:txBody>
          <a:bodyPr>
            <a:normAutofit fontScale="90000"/>
          </a:bodyPr>
          <a:lstStyle/>
          <a:p>
            <a:pPr algn="ctr"/>
            <a:r>
              <a:rPr lang="sv-FI" dirty="0" err="1">
                <a:solidFill>
                  <a:schemeClr val="bg1"/>
                </a:solidFill>
              </a:rPr>
              <a:t>Escape</a:t>
            </a:r>
            <a:r>
              <a:rPr lang="sv-FI" dirty="0">
                <a:solidFill>
                  <a:schemeClr val="bg1"/>
                </a:solidFill>
              </a:rPr>
              <a:t> </a:t>
            </a:r>
            <a:r>
              <a:rPr lang="sv-FI" dirty="0" err="1">
                <a:solidFill>
                  <a:schemeClr val="bg1"/>
                </a:solidFill>
              </a:rPr>
              <a:t>Room</a:t>
            </a:r>
            <a:r>
              <a:rPr lang="sv-FI" dirty="0">
                <a:solidFill>
                  <a:schemeClr val="bg1"/>
                </a:solidFill>
              </a:rPr>
              <a:t> Game</a:t>
            </a:r>
            <a:br>
              <a:rPr lang="sv-FI" dirty="0"/>
            </a:br>
            <a:endParaRPr lang="sv-FI" dirty="0"/>
          </a:p>
        </p:txBody>
      </p:sp>
      <p:pic>
        <p:nvPicPr>
          <p:cNvPr id="4" name="Picture 3">
            <a:extLst>
              <a:ext uri="{FF2B5EF4-FFF2-40B4-BE49-F238E27FC236}">
                <a16:creationId xmlns:a16="http://schemas.microsoft.com/office/drawing/2014/main" id="{954000B6-138F-046B-4570-98386629E560}"/>
              </a:ext>
            </a:extLst>
          </p:cNvPr>
          <p:cNvPicPr>
            <a:picLocks noChangeAspect="1"/>
          </p:cNvPicPr>
          <p:nvPr/>
        </p:nvPicPr>
        <p:blipFill>
          <a:blip r:embed="rId2"/>
          <a:stretch>
            <a:fillRect/>
          </a:stretch>
        </p:blipFill>
        <p:spPr>
          <a:xfrm>
            <a:off x="2140403" y="1466072"/>
            <a:ext cx="7911193" cy="1962928"/>
          </a:xfrm>
          <a:prstGeom prst="rect">
            <a:avLst/>
          </a:prstGeom>
        </p:spPr>
      </p:pic>
      <p:sp>
        <p:nvSpPr>
          <p:cNvPr id="14" name="TextBox 13">
            <a:hlinkClick r:id="" action="ppaction://hlinkshowjump?jump=nextslide"/>
            <a:extLst>
              <a:ext uri="{FF2B5EF4-FFF2-40B4-BE49-F238E27FC236}">
                <a16:creationId xmlns:a16="http://schemas.microsoft.com/office/drawing/2014/main" id="{AC3CE18F-381D-10A7-A442-9F97301DBBCB}"/>
              </a:ext>
            </a:extLst>
          </p:cNvPr>
          <p:cNvSpPr txBox="1"/>
          <p:nvPr/>
        </p:nvSpPr>
        <p:spPr>
          <a:xfrm>
            <a:off x="4810254" y="5197151"/>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SVENSKA</a:t>
            </a:r>
          </a:p>
        </p:txBody>
      </p:sp>
      <p:sp>
        <p:nvSpPr>
          <p:cNvPr id="15" name="TextBox 14">
            <a:hlinkClick r:id="" action="ppaction://hlinkshowjump?jump=nextslide"/>
            <a:extLst>
              <a:ext uri="{FF2B5EF4-FFF2-40B4-BE49-F238E27FC236}">
                <a16:creationId xmlns:a16="http://schemas.microsoft.com/office/drawing/2014/main" id="{0F135EEF-85BD-49BD-D57A-28AA4771CA1A}"/>
              </a:ext>
            </a:extLst>
          </p:cNvPr>
          <p:cNvSpPr txBox="1"/>
          <p:nvPr/>
        </p:nvSpPr>
        <p:spPr>
          <a:xfrm>
            <a:off x="1246285" y="5197150"/>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SUOMI</a:t>
            </a:r>
          </a:p>
        </p:txBody>
      </p:sp>
      <p:sp>
        <p:nvSpPr>
          <p:cNvPr id="16" name="TextBox 15">
            <a:hlinkClick r:id="" action="ppaction://hlinkshowjump?jump=nextslide"/>
            <a:extLst>
              <a:ext uri="{FF2B5EF4-FFF2-40B4-BE49-F238E27FC236}">
                <a16:creationId xmlns:a16="http://schemas.microsoft.com/office/drawing/2014/main" id="{674ED0F5-FE80-2A67-DDBA-CCD60C52CAAB}"/>
              </a:ext>
            </a:extLst>
          </p:cNvPr>
          <p:cNvSpPr txBox="1"/>
          <p:nvPr/>
        </p:nvSpPr>
        <p:spPr>
          <a:xfrm>
            <a:off x="8477509" y="5197150"/>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ENGLISH</a:t>
            </a:r>
          </a:p>
        </p:txBody>
      </p:sp>
    </p:spTree>
    <p:extLst>
      <p:ext uri="{BB962C8B-B14F-4D97-AF65-F5344CB8AC3E}">
        <p14:creationId xmlns:p14="http://schemas.microsoft.com/office/powerpoint/2010/main" val="239367400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858416" y="904486"/>
            <a:ext cx="10576249" cy="3322281"/>
          </a:xfrm>
        </p:spPr>
        <p:txBody>
          <a:bodyPr>
            <a:normAutofit/>
          </a:bodyPr>
          <a:lstStyle/>
          <a:p>
            <a:pPr algn="ctr"/>
            <a:r>
              <a:rPr lang="sv-FI" dirty="0" err="1">
                <a:solidFill>
                  <a:schemeClr val="bg1"/>
                </a:solidFill>
              </a:rPr>
              <a:t>Tervetuloa</a:t>
            </a:r>
            <a:r>
              <a:rPr lang="sv-FI" dirty="0">
                <a:solidFill>
                  <a:schemeClr val="bg1"/>
                </a:solidFill>
              </a:rPr>
              <a:t> </a:t>
            </a:r>
            <a:br>
              <a:rPr lang="sv-FI" dirty="0">
                <a:solidFill>
                  <a:schemeClr val="bg1"/>
                </a:solidFill>
              </a:rPr>
            </a:br>
            <a:r>
              <a:rPr lang="sv-FI" dirty="0">
                <a:solidFill>
                  <a:schemeClr val="bg1"/>
                </a:solidFill>
              </a:rPr>
              <a:t>Technobothnian </a:t>
            </a:r>
            <a:r>
              <a:rPr lang="sv-FI" dirty="0" err="1">
                <a:solidFill>
                  <a:schemeClr val="bg1"/>
                </a:solidFill>
              </a:rPr>
              <a:t>pakohuonepeliin</a:t>
            </a:r>
            <a:r>
              <a:rPr lang="sv-FI" dirty="0">
                <a:solidFill>
                  <a:schemeClr val="bg1"/>
                </a:solidFill>
              </a:rPr>
              <a:t>!</a:t>
            </a:r>
            <a:br>
              <a:rPr lang="sv-FI" dirty="0">
                <a:solidFill>
                  <a:schemeClr val="bg1"/>
                </a:solidFill>
              </a:rPr>
            </a:br>
            <a:br>
              <a:rPr lang="sv-FI" dirty="0">
                <a:solidFill>
                  <a:schemeClr val="bg1"/>
                </a:solidFill>
              </a:rPr>
            </a:br>
            <a:r>
              <a:rPr lang="sv-FI" sz="3600" dirty="0" err="1">
                <a:solidFill>
                  <a:schemeClr val="bg1"/>
                </a:solidFill>
              </a:rPr>
              <a:t>Syöttää</a:t>
            </a:r>
            <a:r>
              <a:rPr lang="sv-FI" sz="3600" dirty="0">
                <a:solidFill>
                  <a:schemeClr val="bg1"/>
                </a:solidFill>
              </a:rPr>
              <a:t> </a:t>
            </a:r>
            <a:r>
              <a:rPr lang="sv-FI" sz="3600" dirty="0" err="1">
                <a:solidFill>
                  <a:schemeClr val="bg1"/>
                </a:solidFill>
              </a:rPr>
              <a:t>ryhmänne</a:t>
            </a:r>
            <a:r>
              <a:rPr lang="sv-FI" sz="3600" dirty="0">
                <a:solidFill>
                  <a:schemeClr val="bg1"/>
                </a:solidFill>
              </a:rPr>
              <a:t> </a:t>
            </a:r>
            <a:r>
              <a:rPr lang="sv-FI" sz="3600" dirty="0" err="1">
                <a:solidFill>
                  <a:schemeClr val="bg1"/>
                </a:solidFill>
              </a:rPr>
              <a:t>nimen</a:t>
            </a:r>
            <a:r>
              <a:rPr lang="sv-FI" sz="3600" dirty="0">
                <a:solidFill>
                  <a:schemeClr val="bg1"/>
                </a:solidFill>
              </a:rPr>
              <a:t>, ja </a:t>
            </a:r>
            <a:r>
              <a:rPr lang="sv-FI" sz="3600" dirty="0" err="1">
                <a:solidFill>
                  <a:schemeClr val="bg1"/>
                </a:solidFill>
              </a:rPr>
              <a:t>paina</a:t>
            </a:r>
            <a:r>
              <a:rPr lang="sv-FI" sz="3600" dirty="0">
                <a:solidFill>
                  <a:schemeClr val="bg1"/>
                </a:solidFill>
              </a:rPr>
              <a:t> ”JATKA”</a:t>
            </a:r>
            <a:endParaRPr lang="sv-FI" dirty="0"/>
          </a:p>
        </p:txBody>
      </p:sp>
      <p:sp>
        <p:nvSpPr>
          <p:cNvPr id="3" name="Rectangle 2">
            <a:extLst>
              <a:ext uri="{FF2B5EF4-FFF2-40B4-BE49-F238E27FC236}">
                <a16:creationId xmlns:a16="http://schemas.microsoft.com/office/drawing/2014/main" id="{AEBCC725-B65A-1671-88B1-C477A5FDE0B5}"/>
              </a:ext>
            </a:extLst>
          </p:cNvPr>
          <p:cNvSpPr/>
          <p:nvPr/>
        </p:nvSpPr>
        <p:spPr>
          <a:xfrm>
            <a:off x="961053" y="5088100"/>
            <a:ext cx="6913984" cy="840338"/>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pic>
        <p:nvPicPr>
          <p:cNvPr id="1026" name="Picture 2" descr="Cursor, edit box, form, input, input field, type icon - Download on  Iconfinder">
            <a:extLst>
              <a:ext uri="{FF2B5EF4-FFF2-40B4-BE49-F238E27FC236}">
                <a16:creationId xmlns:a16="http://schemas.microsoft.com/office/drawing/2014/main" id="{C7A8602C-3F21-2771-3BF4-C697DCE45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51" y="5088099"/>
            <a:ext cx="840339" cy="8403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D5C1365-39AE-ED62-586B-466B7BED0103}"/>
              </a:ext>
            </a:extLst>
          </p:cNvPr>
          <p:cNvSpPr txBox="1"/>
          <p:nvPr/>
        </p:nvSpPr>
        <p:spPr>
          <a:xfrm>
            <a:off x="961053" y="4675517"/>
            <a:ext cx="4348065" cy="369332"/>
          </a:xfrm>
          <a:prstGeom prst="rect">
            <a:avLst/>
          </a:prstGeom>
          <a:noFill/>
        </p:spPr>
        <p:txBody>
          <a:bodyPr wrap="square" rtlCol="0">
            <a:spAutoFit/>
          </a:bodyPr>
          <a:lstStyle/>
          <a:p>
            <a:r>
              <a:rPr lang="sv-FI" dirty="0" err="1">
                <a:solidFill>
                  <a:schemeClr val="bg1"/>
                </a:solidFill>
              </a:rPr>
              <a:t>Ryhmän</a:t>
            </a:r>
            <a:r>
              <a:rPr lang="sv-FI" dirty="0">
                <a:solidFill>
                  <a:schemeClr val="bg1"/>
                </a:solidFill>
              </a:rPr>
              <a:t> </a:t>
            </a:r>
            <a:r>
              <a:rPr lang="sv-FI" dirty="0" err="1">
                <a:solidFill>
                  <a:schemeClr val="bg1"/>
                </a:solidFill>
              </a:rPr>
              <a:t>nimi</a:t>
            </a:r>
            <a:endParaRPr lang="sv-FI" dirty="0">
              <a:solidFill>
                <a:schemeClr val="bg1"/>
              </a:solidFill>
            </a:endParaRPr>
          </a:p>
        </p:txBody>
      </p:sp>
      <p:sp>
        <p:nvSpPr>
          <p:cNvPr id="16" name="TextBox 15">
            <a:hlinkClick r:id="" action="ppaction://hlinkshowjump?jump=nextslide"/>
            <a:extLst>
              <a:ext uri="{FF2B5EF4-FFF2-40B4-BE49-F238E27FC236}">
                <a16:creationId xmlns:a16="http://schemas.microsoft.com/office/drawing/2014/main" id="{9D902F6A-3D8B-2C7A-CBCD-BF946E3DECFB}"/>
              </a:ext>
            </a:extLst>
          </p:cNvPr>
          <p:cNvSpPr txBox="1"/>
          <p:nvPr/>
        </p:nvSpPr>
        <p:spPr>
          <a:xfrm>
            <a:off x="8608138" y="5088099"/>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ALOITA</a:t>
            </a:r>
          </a:p>
        </p:txBody>
      </p:sp>
    </p:spTree>
    <p:extLst>
      <p:ext uri="{BB962C8B-B14F-4D97-AF65-F5344CB8AC3E}">
        <p14:creationId xmlns:p14="http://schemas.microsoft.com/office/powerpoint/2010/main" val="78361855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858416" y="279918"/>
            <a:ext cx="10576249" cy="5290458"/>
          </a:xfrm>
        </p:spPr>
        <p:txBody>
          <a:bodyPr>
            <a:normAutofit fontScale="90000"/>
          </a:bodyPr>
          <a:lstStyle/>
          <a:p>
            <a:pPr algn="ctr"/>
            <a:br>
              <a:rPr lang="sv-FI" dirty="0">
                <a:solidFill>
                  <a:schemeClr val="bg1"/>
                </a:solidFill>
              </a:rPr>
            </a:br>
            <a:r>
              <a:rPr lang="sv-FI" dirty="0">
                <a:solidFill>
                  <a:schemeClr val="bg1"/>
                </a:solidFill>
              </a:rPr>
              <a:t>SÄÄNNÖT 1/2</a:t>
            </a:r>
            <a:br>
              <a:rPr lang="sv-FI" dirty="0">
                <a:solidFill>
                  <a:schemeClr val="bg1"/>
                </a:solidFill>
              </a:rPr>
            </a:br>
            <a:br>
              <a:rPr lang="sv-FI" dirty="0">
                <a:solidFill>
                  <a:schemeClr val="bg1"/>
                </a:solidFill>
              </a:rPr>
            </a:br>
            <a:r>
              <a:rPr lang="sv-FI" sz="3600" dirty="0" err="1">
                <a:solidFill>
                  <a:schemeClr val="bg1"/>
                </a:solidFill>
              </a:rPr>
              <a:t>jne</a:t>
            </a:r>
            <a:r>
              <a:rPr lang="sv-FI" sz="3600" dirty="0">
                <a:solidFill>
                  <a:schemeClr val="bg1"/>
                </a:solidFill>
              </a:rPr>
              <a:t> </a:t>
            </a:r>
            <a:r>
              <a:rPr lang="sv-FI" sz="3600" dirty="0" err="1">
                <a:solidFill>
                  <a:schemeClr val="bg1"/>
                </a:solidFill>
              </a:rPr>
              <a:t>jne</a:t>
            </a:r>
            <a:r>
              <a:rPr lang="sv-FI" sz="3600" dirty="0">
                <a:solidFill>
                  <a:schemeClr val="bg1"/>
                </a:solidFill>
              </a:rPr>
              <a:t> </a:t>
            </a:r>
            <a:r>
              <a:rPr lang="sv-FI" sz="3600" dirty="0" err="1">
                <a:solidFill>
                  <a:schemeClr val="bg1"/>
                </a:solidFill>
              </a:rPr>
              <a:t>yms</a:t>
            </a:r>
            <a:r>
              <a:rPr lang="sv-FI" sz="3600" dirty="0">
                <a:solidFill>
                  <a:schemeClr val="bg1"/>
                </a:solidFill>
              </a:rPr>
              <a:t> </a:t>
            </a:r>
            <a:r>
              <a:rPr lang="sv-FI" sz="3600" dirty="0" err="1">
                <a:solidFill>
                  <a:schemeClr val="bg1"/>
                </a:solidFill>
              </a:rPr>
              <a:t>yms</a:t>
            </a:r>
            <a:br>
              <a:rPr lang="sv-FI" sz="3600" dirty="0">
                <a:solidFill>
                  <a:schemeClr val="bg1"/>
                </a:solidFill>
              </a:rPr>
            </a:br>
            <a:br>
              <a:rPr lang="sv-FI" sz="3600" dirty="0">
                <a:solidFill>
                  <a:schemeClr val="bg1"/>
                </a:solidFill>
              </a:rPr>
            </a:br>
            <a:r>
              <a:rPr lang="sv-FI" sz="3600" dirty="0" err="1">
                <a:solidFill>
                  <a:schemeClr val="bg1"/>
                </a:solidFill>
              </a:rPr>
              <a:t>Esim</a:t>
            </a:r>
            <a:r>
              <a:rPr lang="sv-FI" sz="3600" dirty="0">
                <a:solidFill>
                  <a:schemeClr val="bg1"/>
                </a:solidFill>
              </a:rPr>
              <a:t>. </a:t>
            </a:r>
            <a:r>
              <a:rPr lang="sv-FI" sz="3600" dirty="0" err="1">
                <a:solidFill>
                  <a:schemeClr val="bg1"/>
                </a:solidFill>
              </a:rPr>
              <a:t>Pelin</a:t>
            </a:r>
            <a:r>
              <a:rPr lang="sv-FI" sz="3600" dirty="0">
                <a:solidFill>
                  <a:schemeClr val="bg1"/>
                </a:solidFill>
              </a:rPr>
              <a:t> </a:t>
            </a:r>
            <a:r>
              <a:rPr lang="sv-FI" sz="3600" dirty="0" err="1">
                <a:solidFill>
                  <a:schemeClr val="bg1"/>
                </a:solidFill>
              </a:rPr>
              <a:t>kesto</a:t>
            </a:r>
            <a:r>
              <a:rPr lang="sv-FI" sz="3600" dirty="0">
                <a:solidFill>
                  <a:schemeClr val="bg1"/>
                </a:solidFill>
              </a:rPr>
              <a:t> on 45 minuttia, </a:t>
            </a:r>
            <a:r>
              <a:rPr lang="sv-FI" sz="3600" dirty="0" err="1">
                <a:solidFill>
                  <a:schemeClr val="bg1"/>
                </a:solidFill>
              </a:rPr>
              <a:t>teidän</a:t>
            </a:r>
            <a:r>
              <a:rPr lang="sv-FI" sz="3600" dirty="0">
                <a:solidFill>
                  <a:schemeClr val="bg1"/>
                </a:solidFill>
              </a:rPr>
              <a:t> </a:t>
            </a:r>
            <a:r>
              <a:rPr lang="sv-FI" sz="3600" dirty="0" err="1">
                <a:solidFill>
                  <a:schemeClr val="bg1"/>
                </a:solidFill>
              </a:rPr>
              <a:t>täytyy</a:t>
            </a:r>
            <a:r>
              <a:rPr lang="sv-FI" sz="3600" dirty="0">
                <a:solidFill>
                  <a:schemeClr val="bg1"/>
                </a:solidFill>
              </a:rPr>
              <a:t> </a:t>
            </a:r>
            <a:r>
              <a:rPr lang="sv-FI" sz="3600" dirty="0" err="1">
                <a:solidFill>
                  <a:schemeClr val="bg1"/>
                </a:solidFill>
              </a:rPr>
              <a:t>yritä</a:t>
            </a:r>
            <a:r>
              <a:rPr lang="sv-FI" sz="3600" dirty="0">
                <a:solidFill>
                  <a:schemeClr val="bg1"/>
                </a:solidFill>
              </a:rPr>
              <a:t> </a:t>
            </a:r>
            <a:r>
              <a:rPr lang="sv-FI" sz="3600" dirty="0" err="1">
                <a:solidFill>
                  <a:schemeClr val="bg1"/>
                </a:solidFill>
              </a:rPr>
              <a:t>ratkaista</a:t>
            </a:r>
            <a:r>
              <a:rPr lang="sv-FI" sz="3600" dirty="0">
                <a:solidFill>
                  <a:schemeClr val="bg1"/>
                </a:solidFill>
              </a:rPr>
              <a:t> </a:t>
            </a:r>
            <a:r>
              <a:rPr lang="sv-FI" sz="3600" dirty="0" err="1">
                <a:solidFill>
                  <a:schemeClr val="bg1"/>
                </a:solidFill>
              </a:rPr>
              <a:t>kaikki</a:t>
            </a:r>
            <a:r>
              <a:rPr lang="sv-FI" sz="3600" dirty="0">
                <a:solidFill>
                  <a:schemeClr val="bg1"/>
                </a:solidFill>
              </a:rPr>
              <a:t> </a:t>
            </a:r>
            <a:r>
              <a:rPr lang="sv-FI" sz="3600" dirty="0" err="1">
                <a:solidFill>
                  <a:schemeClr val="bg1"/>
                </a:solidFill>
              </a:rPr>
              <a:t>pulmat</a:t>
            </a:r>
            <a:r>
              <a:rPr lang="sv-FI" sz="3600" dirty="0">
                <a:solidFill>
                  <a:schemeClr val="bg1"/>
                </a:solidFill>
              </a:rPr>
              <a:t>, </a:t>
            </a:r>
            <a:r>
              <a:rPr lang="sv-FI" sz="3600" dirty="0" err="1">
                <a:solidFill>
                  <a:schemeClr val="bg1"/>
                </a:solidFill>
              </a:rPr>
              <a:t>jotta</a:t>
            </a:r>
            <a:r>
              <a:rPr lang="sv-FI" sz="3600" dirty="0">
                <a:solidFill>
                  <a:schemeClr val="bg1"/>
                </a:solidFill>
              </a:rPr>
              <a:t> </a:t>
            </a:r>
            <a:r>
              <a:rPr lang="sv-FI" sz="3600" dirty="0" err="1">
                <a:solidFill>
                  <a:schemeClr val="bg1"/>
                </a:solidFill>
              </a:rPr>
              <a:t>pääsette</a:t>
            </a:r>
            <a:r>
              <a:rPr lang="sv-FI" sz="3600" dirty="0">
                <a:solidFill>
                  <a:schemeClr val="bg1"/>
                </a:solidFill>
              </a:rPr>
              <a:t> </a:t>
            </a:r>
            <a:r>
              <a:rPr lang="sv-FI" sz="3600" dirty="0" err="1">
                <a:solidFill>
                  <a:schemeClr val="bg1"/>
                </a:solidFill>
              </a:rPr>
              <a:t>ulos</a:t>
            </a:r>
            <a:r>
              <a:rPr lang="sv-FI" sz="3600" dirty="0">
                <a:solidFill>
                  <a:schemeClr val="bg1"/>
                </a:solidFill>
              </a:rPr>
              <a:t>. </a:t>
            </a:r>
            <a:r>
              <a:rPr lang="sv-FI" sz="3600" dirty="0" err="1">
                <a:solidFill>
                  <a:schemeClr val="bg1"/>
                </a:solidFill>
              </a:rPr>
              <a:t>Ei</a:t>
            </a:r>
            <a:r>
              <a:rPr lang="sv-FI" sz="3600" dirty="0">
                <a:solidFill>
                  <a:schemeClr val="bg1"/>
                </a:solidFill>
              </a:rPr>
              <a:t> </a:t>
            </a:r>
            <a:r>
              <a:rPr lang="sv-FI" sz="3600" dirty="0" err="1">
                <a:solidFill>
                  <a:schemeClr val="bg1"/>
                </a:solidFill>
              </a:rPr>
              <a:t>saa</a:t>
            </a:r>
            <a:r>
              <a:rPr lang="sv-FI" sz="3600" dirty="0">
                <a:solidFill>
                  <a:schemeClr val="bg1"/>
                </a:solidFill>
              </a:rPr>
              <a:t> </a:t>
            </a:r>
            <a:r>
              <a:rPr lang="sv-FI" sz="3600" dirty="0" err="1">
                <a:solidFill>
                  <a:schemeClr val="bg1"/>
                </a:solidFill>
              </a:rPr>
              <a:t>käytä</a:t>
            </a:r>
            <a:r>
              <a:rPr lang="sv-FI" sz="3600" dirty="0">
                <a:solidFill>
                  <a:schemeClr val="bg1"/>
                </a:solidFill>
              </a:rPr>
              <a:t> </a:t>
            </a:r>
            <a:r>
              <a:rPr lang="sv-FI" sz="3600" dirty="0" err="1">
                <a:solidFill>
                  <a:schemeClr val="bg1"/>
                </a:solidFill>
              </a:rPr>
              <a:t>omia</a:t>
            </a:r>
            <a:r>
              <a:rPr lang="sv-FI" sz="3600" dirty="0">
                <a:solidFill>
                  <a:schemeClr val="bg1"/>
                </a:solidFill>
              </a:rPr>
              <a:t> </a:t>
            </a:r>
            <a:r>
              <a:rPr lang="sv-FI" sz="3600" dirty="0" err="1">
                <a:solidFill>
                  <a:schemeClr val="bg1"/>
                </a:solidFill>
              </a:rPr>
              <a:t>kännyköitä</a:t>
            </a:r>
            <a:r>
              <a:rPr lang="sv-FI" sz="3600" dirty="0">
                <a:solidFill>
                  <a:schemeClr val="bg1"/>
                </a:solidFill>
              </a:rPr>
              <a:t>, </a:t>
            </a:r>
            <a:r>
              <a:rPr lang="sv-FI" sz="3600" dirty="0" err="1">
                <a:solidFill>
                  <a:schemeClr val="bg1"/>
                </a:solidFill>
              </a:rPr>
              <a:t>niitä</a:t>
            </a:r>
            <a:r>
              <a:rPr lang="sv-FI" sz="3600" dirty="0">
                <a:solidFill>
                  <a:schemeClr val="bg1"/>
                </a:solidFill>
              </a:rPr>
              <a:t> on </a:t>
            </a:r>
            <a:r>
              <a:rPr lang="sv-FI" sz="3600" dirty="0" err="1">
                <a:solidFill>
                  <a:schemeClr val="bg1"/>
                </a:solidFill>
              </a:rPr>
              <a:t>jätettävä</a:t>
            </a:r>
            <a:r>
              <a:rPr lang="sv-FI" sz="3600" dirty="0">
                <a:solidFill>
                  <a:schemeClr val="bg1"/>
                </a:solidFill>
              </a:rPr>
              <a:t> </a:t>
            </a:r>
            <a:r>
              <a:rPr lang="sv-FI" sz="3600" dirty="0" err="1">
                <a:solidFill>
                  <a:schemeClr val="bg1"/>
                </a:solidFill>
              </a:rPr>
              <a:t>huoneen</a:t>
            </a:r>
            <a:r>
              <a:rPr lang="sv-FI" sz="3600" dirty="0">
                <a:solidFill>
                  <a:schemeClr val="bg1"/>
                </a:solidFill>
              </a:rPr>
              <a:t> </a:t>
            </a:r>
            <a:r>
              <a:rPr lang="sv-FI" sz="3600" dirty="0" err="1">
                <a:solidFill>
                  <a:schemeClr val="bg1"/>
                </a:solidFill>
              </a:rPr>
              <a:t>ulkopuolella</a:t>
            </a:r>
            <a:r>
              <a:rPr lang="sv-FI" sz="3600" dirty="0">
                <a:solidFill>
                  <a:schemeClr val="bg1"/>
                </a:solidFill>
              </a:rPr>
              <a:t>. </a:t>
            </a:r>
            <a:r>
              <a:rPr lang="sv-FI" sz="3600" dirty="0" err="1">
                <a:solidFill>
                  <a:schemeClr val="bg1"/>
                </a:solidFill>
              </a:rPr>
              <a:t>Vinkkejä</a:t>
            </a:r>
            <a:r>
              <a:rPr lang="sv-FI" sz="3600" dirty="0">
                <a:solidFill>
                  <a:schemeClr val="bg1"/>
                </a:solidFill>
              </a:rPr>
              <a:t> </a:t>
            </a:r>
            <a:r>
              <a:rPr lang="sv-FI" sz="3600" dirty="0" err="1">
                <a:solidFill>
                  <a:schemeClr val="bg1"/>
                </a:solidFill>
              </a:rPr>
              <a:t>pulmien</a:t>
            </a:r>
            <a:r>
              <a:rPr lang="sv-FI" sz="3600" dirty="0">
                <a:solidFill>
                  <a:schemeClr val="bg1"/>
                </a:solidFill>
              </a:rPr>
              <a:t> </a:t>
            </a:r>
            <a:r>
              <a:rPr lang="sv-FI" sz="3600" dirty="0" err="1">
                <a:solidFill>
                  <a:schemeClr val="bg1"/>
                </a:solidFill>
              </a:rPr>
              <a:t>ratkaisemiseen</a:t>
            </a:r>
            <a:r>
              <a:rPr lang="sv-FI" sz="3600" dirty="0">
                <a:solidFill>
                  <a:schemeClr val="bg1"/>
                </a:solidFill>
              </a:rPr>
              <a:t> </a:t>
            </a:r>
            <a:r>
              <a:rPr lang="sv-FI" sz="3600" dirty="0" err="1">
                <a:solidFill>
                  <a:schemeClr val="bg1"/>
                </a:solidFill>
              </a:rPr>
              <a:t>voi</a:t>
            </a:r>
            <a:r>
              <a:rPr lang="sv-FI" sz="3600" dirty="0">
                <a:solidFill>
                  <a:schemeClr val="bg1"/>
                </a:solidFill>
              </a:rPr>
              <a:t> </a:t>
            </a:r>
            <a:r>
              <a:rPr lang="sv-FI" sz="3600" dirty="0" err="1">
                <a:solidFill>
                  <a:schemeClr val="bg1"/>
                </a:solidFill>
              </a:rPr>
              <a:t>valita</a:t>
            </a:r>
            <a:r>
              <a:rPr lang="sv-FI" sz="3600" dirty="0">
                <a:solidFill>
                  <a:schemeClr val="bg1"/>
                </a:solidFill>
              </a:rPr>
              <a:t> </a:t>
            </a:r>
            <a:r>
              <a:rPr lang="sv-FI" sz="3600" dirty="0" err="1">
                <a:solidFill>
                  <a:schemeClr val="bg1"/>
                </a:solidFill>
              </a:rPr>
              <a:t>pelin</a:t>
            </a:r>
            <a:r>
              <a:rPr lang="sv-FI" sz="3600" dirty="0">
                <a:solidFill>
                  <a:schemeClr val="bg1"/>
                </a:solidFill>
              </a:rPr>
              <a:t> </a:t>
            </a:r>
            <a:r>
              <a:rPr lang="sv-FI" sz="3600" dirty="0" err="1">
                <a:solidFill>
                  <a:schemeClr val="bg1"/>
                </a:solidFill>
              </a:rPr>
              <a:t>aikana</a:t>
            </a:r>
            <a:r>
              <a:rPr lang="sv-FI" sz="3600" dirty="0">
                <a:solidFill>
                  <a:schemeClr val="bg1"/>
                </a:solidFill>
              </a:rPr>
              <a:t>. </a:t>
            </a:r>
            <a:r>
              <a:rPr lang="sv-FI" sz="3600" dirty="0" err="1">
                <a:solidFill>
                  <a:schemeClr val="bg1"/>
                </a:solidFill>
              </a:rPr>
              <a:t>Huomioi</a:t>
            </a:r>
            <a:r>
              <a:rPr lang="sv-FI" sz="3600" dirty="0">
                <a:solidFill>
                  <a:schemeClr val="bg1"/>
                </a:solidFill>
              </a:rPr>
              <a:t> </a:t>
            </a:r>
            <a:r>
              <a:rPr lang="sv-FI" sz="3600" dirty="0" err="1">
                <a:solidFill>
                  <a:schemeClr val="bg1"/>
                </a:solidFill>
              </a:rPr>
              <a:t>toki</a:t>
            </a:r>
            <a:r>
              <a:rPr lang="sv-FI" sz="3600" dirty="0">
                <a:solidFill>
                  <a:schemeClr val="bg1"/>
                </a:solidFill>
              </a:rPr>
              <a:t>, </a:t>
            </a:r>
            <a:r>
              <a:rPr lang="sv-FI" sz="3600" dirty="0" err="1">
                <a:solidFill>
                  <a:schemeClr val="bg1"/>
                </a:solidFill>
              </a:rPr>
              <a:t>että</a:t>
            </a:r>
            <a:r>
              <a:rPr lang="sv-FI" sz="3600" dirty="0">
                <a:solidFill>
                  <a:schemeClr val="bg1"/>
                </a:solidFill>
              </a:rPr>
              <a:t> </a:t>
            </a:r>
            <a:r>
              <a:rPr lang="sv-FI" sz="3600" dirty="0" err="1">
                <a:solidFill>
                  <a:schemeClr val="bg1"/>
                </a:solidFill>
              </a:rPr>
              <a:t>käytetyistä</a:t>
            </a:r>
            <a:r>
              <a:rPr lang="sv-FI" sz="3600" dirty="0">
                <a:solidFill>
                  <a:schemeClr val="bg1"/>
                </a:solidFill>
              </a:rPr>
              <a:t> </a:t>
            </a:r>
            <a:r>
              <a:rPr lang="sv-FI" sz="3600" dirty="0" err="1">
                <a:solidFill>
                  <a:schemeClr val="bg1"/>
                </a:solidFill>
              </a:rPr>
              <a:t>vinkeistä</a:t>
            </a:r>
            <a:r>
              <a:rPr lang="sv-FI" sz="3600" dirty="0">
                <a:solidFill>
                  <a:schemeClr val="bg1"/>
                </a:solidFill>
              </a:rPr>
              <a:t> </a:t>
            </a:r>
            <a:r>
              <a:rPr lang="sv-FI" sz="3600" dirty="0" err="1">
                <a:solidFill>
                  <a:schemeClr val="bg1"/>
                </a:solidFill>
              </a:rPr>
              <a:t>teille</a:t>
            </a:r>
            <a:r>
              <a:rPr lang="sv-FI" sz="3600" dirty="0">
                <a:solidFill>
                  <a:schemeClr val="bg1"/>
                </a:solidFill>
              </a:rPr>
              <a:t> </a:t>
            </a:r>
            <a:r>
              <a:rPr lang="sv-FI" sz="3600" dirty="0" err="1">
                <a:solidFill>
                  <a:schemeClr val="bg1"/>
                </a:solidFill>
              </a:rPr>
              <a:t>tulee</a:t>
            </a:r>
            <a:r>
              <a:rPr lang="sv-FI" sz="3600" dirty="0">
                <a:solidFill>
                  <a:schemeClr val="bg1"/>
                </a:solidFill>
              </a:rPr>
              <a:t> X ”</a:t>
            </a:r>
            <a:r>
              <a:rPr lang="sv-FI" sz="3600" dirty="0" err="1">
                <a:solidFill>
                  <a:schemeClr val="bg1"/>
                </a:solidFill>
              </a:rPr>
              <a:t>rangaistusminuutteja</a:t>
            </a:r>
            <a:r>
              <a:rPr lang="sv-FI" sz="3600" dirty="0">
                <a:solidFill>
                  <a:schemeClr val="bg1"/>
                </a:solidFill>
              </a:rPr>
              <a:t>” </a:t>
            </a:r>
            <a:r>
              <a:rPr lang="sv-FI" sz="3600" dirty="0" err="1">
                <a:solidFill>
                  <a:schemeClr val="bg1"/>
                </a:solidFill>
              </a:rPr>
              <a:t>lopulliseen</a:t>
            </a:r>
            <a:r>
              <a:rPr lang="sv-FI" sz="3600" dirty="0">
                <a:solidFill>
                  <a:schemeClr val="bg1"/>
                </a:solidFill>
              </a:rPr>
              <a:t> </a:t>
            </a:r>
            <a:r>
              <a:rPr lang="sv-FI" sz="3600" dirty="0" err="1">
                <a:solidFill>
                  <a:schemeClr val="bg1"/>
                </a:solidFill>
              </a:rPr>
              <a:t>peliaikaan</a:t>
            </a:r>
            <a:r>
              <a:rPr lang="sv-FI" sz="3600" dirty="0">
                <a:solidFill>
                  <a:schemeClr val="bg1"/>
                </a:solidFill>
              </a:rPr>
              <a:t>. </a:t>
            </a:r>
            <a:br>
              <a:rPr lang="sv-FI" dirty="0"/>
            </a:br>
            <a:endParaRPr lang="sv-FI" dirty="0"/>
          </a:p>
        </p:txBody>
      </p:sp>
      <p:sp>
        <p:nvSpPr>
          <p:cNvPr id="5" name="TextBox 4">
            <a:hlinkClick r:id="" action="ppaction://hlinkshowjump?jump=nextslide"/>
            <a:extLst>
              <a:ext uri="{FF2B5EF4-FFF2-40B4-BE49-F238E27FC236}">
                <a16:creationId xmlns:a16="http://schemas.microsoft.com/office/drawing/2014/main" id="{9FCC082A-D7B3-5329-FDAD-509AF4F858C4}"/>
              </a:ext>
            </a:extLst>
          </p:cNvPr>
          <p:cNvSpPr txBox="1"/>
          <p:nvPr/>
        </p:nvSpPr>
        <p:spPr>
          <a:xfrm>
            <a:off x="8701444" y="5570376"/>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SEURAAVA</a:t>
            </a:r>
          </a:p>
        </p:txBody>
      </p:sp>
    </p:spTree>
    <p:extLst>
      <p:ext uri="{BB962C8B-B14F-4D97-AF65-F5344CB8AC3E}">
        <p14:creationId xmlns:p14="http://schemas.microsoft.com/office/powerpoint/2010/main" val="97744565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3C89-9292-E59D-0D44-08CBEE22610D}"/>
              </a:ext>
            </a:extLst>
          </p:cNvPr>
          <p:cNvSpPr>
            <a:spLocks noGrp="1"/>
          </p:cNvSpPr>
          <p:nvPr>
            <p:ph type="title"/>
          </p:nvPr>
        </p:nvSpPr>
        <p:spPr>
          <a:xfrm>
            <a:off x="858416" y="279918"/>
            <a:ext cx="10576249" cy="5290458"/>
          </a:xfrm>
        </p:spPr>
        <p:txBody>
          <a:bodyPr>
            <a:normAutofit/>
          </a:bodyPr>
          <a:lstStyle/>
          <a:p>
            <a:pPr algn="ctr"/>
            <a:br>
              <a:rPr lang="sv-FI" dirty="0">
                <a:solidFill>
                  <a:schemeClr val="bg1"/>
                </a:solidFill>
              </a:rPr>
            </a:br>
            <a:r>
              <a:rPr lang="sv-FI" dirty="0">
                <a:solidFill>
                  <a:schemeClr val="bg1"/>
                </a:solidFill>
              </a:rPr>
              <a:t>SÄÄNNÖT 2/2</a:t>
            </a:r>
            <a:br>
              <a:rPr lang="sv-FI" dirty="0">
                <a:solidFill>
                  <a:schemeClr val="bg1"/>
                </a:solidFill>
              </a:rPr>
            </a:br>
            <a:br>
              <a:rPr lang="sv-FI" dirty="0">
                <a:solidFill>
                  <a:schemeClr val="bg1"/>
                </a:solidFill>
              </a:rPr>
            </a:br>
            <a:r>
              <a:rPr lang="sv-FI" sz="3600" dirty="0" err="1">
                <a:solidFill>
                  <a:schemeClr val="bg1"/>
                </a:solidFill>
              </a:rPr>
              <a:t>Päästäkseen</a:t>
            </a:r>
            <a:r>
              <a:rPr lang="sv-FI" sz="3600" dirty="0">
                <a:solidFill>
                  <a:schemeClr val="bg1"/>
                </a:solidFill>
              </a:rPr>
              <a:t> </a:t>
            </a:r>
            <a:r>
              <a:rPr lang="sv-FI" sz="3600" dirty="0" err="1">
                <a:solidFill>
                  <a:schemeClr val="bg1"/>
                </a:solidFill>
              </a:rPr>
              <a:t>eteenpäin</a:t>
            </a:r>
            <a:r>
              <a:rPr lang="sv-FI" sz="3600" dirty="0">
                <a:solidFill>
                  <a:schemeClr val="bg1"/>
                </a:solidFill>
              </a:rPr>
              <a:t> </a:t>
            </a:r>
            <a:r>
              <a:rPr lang="sv-FI" sz="3600" dirty="0" err="1">
                <a:solidFill>
                  <a:schemeClr val="bg1"/>
                </a:solidFill>
              </a:rPr>
              <a:t>pelissä</a:t>
            </a:r>
            <a:r>
              <a:rPr lang="sv-FI" sz="3600" dirty="0">
                <a:solidFill>
                  <a:schemeClr val="bg1"/>
                </a:solidFill>
              </a:rPr>
              <a:t> </a:t>
            </a:r>
            <a:r>
              <a:rPr lang="sv-FI" sz="3600" dirty="0" err="1">
                <a:solidFill>
                  <a:schemeClr val="bg1"/>
                </a:solidFill>
              </a:rPr>
              <a:t>syötätte</a:t>
            </a:r>
            <a:r>
              <a:rPr lang="sv-FI" sz="3600" dirty="0">
                <a:solidFill>
                  <a:schemeClr val="bg1"/>
                </a:solidFill>
              </a:rPr>
              <a:t> </a:t>
            </a:r>
            <a:r>
              <a:rPr lang="sv-FI" sz="3600" dirty="0" err="1">
                <a:solidFill>
                  <a:schemeClr val="bg1"/>
                </a:solidFill>
              </a:rPr>
              <a:t>peliin</a:t>
            </a:r>
            <a:r>
              <a:rPr lang="sv-FI" sz="3600" dirty="0">
                <a:solidFill>
                  <a:schemeClr val="bg1"/>
                </a:solidFill>
              </a:rPr>
              <a:t> </a:t>
            </a:r>
            <a:r>
              <a:rPr lang="sv-FI" sz="3600" dirty="0" err="1">
                <a:solidFill>
                  <a:schemeClr val="bg1"/>
                </a:solidFill>
              </a:rPr>
              <a:t>koodeja</a:t>
            </a:r>
            <a:r>
              <a:rPr lang="sv-FI" sz="3600" dirty="0">
                <a:solidFill>
                  <a:schemeClr val="bg1"/>
                </a:solidFill>
              </a:rPr>
              <a:t>. </a:t>
            </a:r>
            <a:r>
              <a:rPr lang="sv-FI" sz="3600" dirty="0" err="1">
                <a:solidFill>
                  <a:schemeClr val="bg1"/>
                </a:solidFill>
              </a:rPr>
              <a:t>Koodit</a:t>
            </a:r>
            <a:r>
              <a:rPr lang="sv-FI" sz="3600" dirty="0">
                <a:solidFill>
                  <a:schemeClr val="bg1"/>
                </a:solidFill>
              </a:rPr>
              <a:t> </a:t>
            </a:r>
            <a:r>
              <a:rPr lang="sv-FI" sz="3600" dirty="0" err="1">
                <a:solidFill>
                  <a:schemeClr val="bg1"/>
                </a:solidFill>
              </a:rPr>
              <a:t>löytyy</a:t>
            </a:r>
            <a:r>
              <a:rPr lang="sv-FI" sz="3600" dirty="0">
                <a:solidFill>
                  <a:schemeClr val="bg1"/>
                </a:solidFill>
              </a:rPr>
              <a:t> </a:t>
            </a:r>
            <a:r>
              <a:rPr lang="sv-FI" sz="3600" dirty="0" err="1">
                <a:solidFill>
                  <a:schemeClr val="bg1"/>
                </a:solidFill>
              </a:rPr>
              <a:t>peliä</a:t>
            </a:r>
            <a:r>
              <a:rPr lang="sv-FI" sz="3600" dirty="0">
                <a:solidFill>
                  <a:schemeClr val="bg1"/>
                </a:solidFill>
              </a:rPr>
              <a:t> </a:t>
            </a:r>
            <a:r>
              <a:rPr lang="sv-FI" sz="3600" dirty="0" err="1">
                <a:solidFill>
                  <a:schemeClr val="bg1"/>
                </a:solidFill>
              </a:rPr>
              <a:t>pelaamalla</a:t>
            </a:r>
            <a:r>
              <a:rPr lang="sv-FI" sz="3600" dirty="0">
                <a:solidFill>
                  <a:schemeClr val="bg1"/>
                </a:solidFill>
              </a:rPr>
              <a:t>.</a:t>
            </a:r>
            <a:br>
              <a:rPr lang="sv-FI" sz="3600" dirty="0">
                <a:solidFill>
                  <a:schemeClr val="bg1"/>
                </a:solidFill>
              </a:rPr>
            </a:br>
            <a:br>
              <a:rPr lang="sv-FI" sz="3600" dirty="0">
                <a:solidFill>
                  <a:schemeClr val="bg1"/>
                </a:solidFill>
              </a:rPr>
            </a:br>
            <a:r>
              <a:rPr lang="sv-FI" sz="3600" dirty="0" err="1">
                <a:solidFill>
                  <a:schemeClr val="bg1"/>
                </a:solidFill>
              </a:rPr>
              <a:t>Jne</a:t>
            </a:r>
            <a:r>
              <a:rPr lang="sv-FI" sz="3600" dirty="0">
                <a:solidFill>
                  <a:schemeClr val="bg1"/>
                </a:solidFill>
              </a:rPr>
              <a:t> </a:t>
            </a:r>
            <a:r>
              <a:rPr lang="sv-FI" sz="3600" dirty="0" err="1">
                <a:solidFill>
                  <a:schemeClr val="bg1"/>
                </a:solidFill>
              </a:rPr>
              <a:t>jne</a:t>
            </a:r>
            <a:r>
              <a:rPr lang="sv-FI" sz="3600" dirty="0">
                <a:solidFill>
                  <a:schemeClr val="bg1"/>
                </a:solidFill>
              </a:rPr>
              <a:t> </a:t>
            </a:r>
            <a:r>
              <a:rPr lang="sv-FI" sz="3600" dirty="0" err="1">
                <a:solidFill>
                  <a:schemeClr val="bg1"/>
                </a:solidFill>
              </a:rPr>
              <a:t>yms</a:t>
            </a:r>
            <a:r>
              <a:rPr lang="sv-FI" sz="3600" dirty="0">
                <a:solidFill>
                  <a:schemeClr val="bg1"/>
                </a:solidFill>
              </a:rPr>
              <a:t> </a:t>
            </a:r>
            <a:r>
              <a:rPr lang="sv-FI" sz="3600" dirty="0" err="1">
                <a:solidFill>
                  <a:schemeClr val="bg1"/>
                </a:solidFill>
              </a:rPr>
              <a:t>yms</a:t>
            </a:r>
            <a:br>
              <a:rPr lang="sv-FI" dirty="0"/>
            </a:br>
            <a:endParaRPr lang="sv-FI" dirty="0"/>
          </a:p>
        </p:txBody>
      </p:sp>
      <p:sp>
        <p:nvSpPr>
          <p:cNvPr id="3" name="TextBox 2">
            <a:extLst>
              <a:ext uri="{FF2B5EF4-FFF2-40B4-BE49-F238E27FC236}">
                <a16:creationId xmlns:a16="http://schemas.microsoft.com/office/drawing/2014/main" id="{530BEA24-CABA-F687-D230-E7CBE6F34D99}"/>
              </a:ext>
            </a:extLst>
          </p:cNvPr>
          <p:cNvSpPr txBox="1"/>
          <p:nvPr/>
        </p:nvSpPr>
        <p:spPr>
          <a:xfrm>
            <a:off x="858416" y="5477069"/>
            <a:ext cx="6372808" cy="1200329"/>
          </a:xfrm>
          <a:prstGeom prst="rect">
            <a:avLst/>
          </a:prstGeom>
          <a:noFill/>
        </p:spPr>
        <p:txBody>
          <a:bodyPr wrap="square" rtlCol="0">
            <a:spAutoFit/>
          </a:bodyPr>
          <a:lstStyle/>
          <a:p>
            <a:r>
              <a:rPr lang="sv-FI" sz="3600" dirty="0" err="1">
                <a:solidFill>
                  <a:schemeClr val="bg1"/>
                </a:solidFill>
              </a:rPr>
              <a:t>Paina</a:t>
            </a:r>
            <a:r>
              <a:rPr lang="sv-FI" sz="3600" dirty="0">
                <a:solidFill>
                  <a:schemeClr val="bg1"/>
                </a:solidFill>
              </a:rPr>
              <a:t> ”</a:t>
            </a:r>
            <a:r>
              <a:rPr lang="sv-FI" sz="3600" dirty="0" err="1">
                <a:solidFill>
                  <a:schemeClr val="bg1"/>
                </a:solidFill>
              </a:rPr>
              <a:t>Aloita</a:t>
            </a:r>
            <a:r>
              <a:rPr lang="sv-FI" sz="3600" dirty="0">
                <a:solidFill>
                  <a:schemeClr val="bg1"/>
                </a:solidFill>
              </a:rPr>
              <a:t>” </a:t>
            </a:r>
            <a:r>
              <a:rPr lang="sv-FI" sz="3600" dirty="0" err="1">
                <a:solidFill>
                  <a:schemeClr val="bg1"/>
                </a:solidFill>
              </a:rPr>
              <a:t>niin</a:t>
            </a:r>
            <a:r>
              <a:rPr lang="sv-FI" sz="3600" dirty="0">
                <a:solidFill>
                  <a:schemeClr val="bg1"/>
                </a:solidFill>
              </a:rPr>
              <a:t> </a:t>
            </a:r>
            <a:r>
              <a:rPr lang="sv-FI" sz="3600" dirty="0" err="1">
                <a:solidFill>
                  <a:schemeClr val="bg1"/>
                </a:solidFill>
              </a:rPr>
              <a:t>peli</a:t>
            </a:r>
            <a:r>
              <a:rPr lang="sv-FI" sz="3600" dirty="0">
                <a:solidFill>
                  <a:schemeClr val="bg1"/>
                </a:solidFill>
              </a:rPr>
              <a:t> </a:t>
            </a:r>
            <a:r>
              <a:rPr lang="sv-FI" sz="3600" dirty="0" err="1">
                <a:solidFill>
                  <a:schemeClr val="bg1"/>
                </a:solidFill>
              </a:rPr>
              <a:t>alkaa</a:t>
            </a:r>
            <a:r>
              <a:rPr lang="sv-FI" sz="3600" dirty="0">
                <a:solidFill>
                  <a:schemeClr val="bg1"/>
                </a:solidFill>
              </a:rPr>
              <a:t> ja </a:t>
            </a:r>
            <a:r>
              <a:rPr lang="sv-FI" sz="3600" dirty="0" err="1">
                <a:solidFill>
                  <a:schemeClr val="bg1"/>
                </a:solidFill>
              </a:rPr>
              <a:t>pelin</a:t>
            </a:r>
            <a:r>
              <a:rPr lang="sv-FI" sz="3600" dirty="0">
                <a:solidFill>
                  <a:schemeClr val="bg1"/>
                </a:solidFill>
              </a:rPr>
              <a:t> </a:t>
            </a:r>
            <a:r>
              <a:rPr lang="sv-FI" sz="3600" dirty="0" err="1">
                <a:solidFill>
                  <a:schemeClr val="bg1"/>
                </a:solidFill>
              </a:rPr>
              <a:t>ajastin</a:t>
            </a:r>
            <a:r>
              <a:rPr lang="sv-FI" sz="3600" dirty="0">
                <a:solidFill>
                  <a:schemeClr val="bg1"/>
                </a:solidFill>
              </a:rPr>
              <a:t> </a:t>
            </a:r>
            <a:r>
              <a:rPr lang="sv-FI" sz="3600" dirty="0" err="1">
                <a:solidFill>
                  <a:schemeClr val="bg1"/>
                </a:solidFill>
              </a:rPr>
              <a:t>käynnistyy</a:t>
            </a:r>
            <a:r>
              <a:rPr lang="sv-FI" sz="3600" dirty="0">
                <a:solidFill>
                  <a:schemeClr val="bg1"/>
                </a:solidFill>
              </a:rPr>
              <a:t>!</a:t>
            </a:r>
            <a:endParaRPr lang="sv-FI" sz="3600" dirty="0"/>
          </a:p>
        </p:txBody>
      </p:sp>
      <p:sp>
        <p:nvSpPr>
          <p:cNvPr id="17" name="TextBox 16">
            <a:hlinkClick r:id="" action="ppaction://hlinkshowjump?jump=nextslide"/>
            <a:extLst>
              <a:ext uri="{FF2B5EF4-FFF2-40B4-BE49-F238E27FC236}">
                <a16:creationId xmlns:a16="http://schemas.microsoft.com/office/drawing/2014/main" id="{3DFE5D35-8E9D-28C1-C003-E771E042D772}"/>
              </a:ext>
            </a:extLst>
          </p:cNvPr>
          <p:cNvSpPr txBox="1"/>
          <p:nvPr/>
        </p:nvSpPr>
        <p:spPr>
          <a:xfrm>
            <a:off x="8701444" y="5570376"/>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JATKA</a:t>
            </a:r>
          </a:p>
        </p:txBody>
      </p:sp>
      <p:pic>
        <p:nvPicPr>
          <p:cNvPr id="18" name="Picture 17" descr="Icon&#10;&#10;Description automatically generated">
            <a:extLst>
              <a:ext uri="{FF2B5EF4-FFF2-40B4-BE49-F238E27FC236}">
                <a16:creationId xmlns:a16="http://schemas.microsoft.com/office/drawing/2014/main" id="{9B1A5EF2-BA51-6922-DEBD-C256560D0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57" y="3270449"/>
            <a:ext cx="2625005" cy="2433984"/>
          </a:xfrm>
          <a:prstGeom prst="rect">
            <a:avLst/>
          </a:prstGeom>
        </p:spPr>
      </p:pic>
      <p:sp>
        <p:nvSpPr>
          <p:cNvPr id="19" name="TextBox 18">
            <a:extLst>
              <a:ext uri="{FF2B5EF4-FFF2-40B4-BE49-F238E27FC236}">
                <a16:creationId xmlns:a16="http://schemas.microsoft.com/office/drawing/2014/main" id="{6AD91CDB-4BB4-A3DD-8E78-CFCBC20C2897}"/>
              </a:ext>
            </a:extLst>
          </p:cNvPr>
          <p:cNvSpPr txBox="1"/>
          <p:nvPr/>
        </p:nvSpPr>
        <p:spPr>
          <a:xfrm rot="21034900">
            <a:off x="605099" y="4100704"/>
            <a:ext cx="2125754" cy="830997"/>
          </a:xfrm>
          <a:prstGeom prst="rect">
            <a:avLst/>
          </a:prstGeom>
          <a:noFill/>
        </p:spPr>
        <p:txBody>
          <a:bodyPr wrap="square" rtlCol="0">
            <a:spAutoFit/>
          </a:bodyPr>
          <a:lstStyle/>
          <a:p>
            <a:r>
              <a:rPr lang="sv-FI" sz="1200" dirty="0" err="1"/>
              <a:t>Vai</a:t>
            </a:r>
            <a:r>
              <a:rPr lang="sv-FI" sz="1200" dirty="0"/>
              <a:t> </a:t>
            </a:r>
            <a:r>
              <a:rPr lang="sv-FI" sz="1200" dirty="0" err="1"/>
              <a:t>olisiko</a:t>
            </a:r>
            <a:r>
              <a:rPr lang="sv-FI" sz="1200" dirty="0"/>
              <a:t> </a:t>
            </a:r>
            <a:r>
              <a:rPr lang="sv-FI" sz="1200" dirty="0" err="1"/>
              <a:t>parempi</a:t>
            </a:r>
            <a:r>
              <a:rPr lang="sv-FI" sz="1200" dirty="0"/>
              <a:t>, </a:t>
            </a:r>
            <a:r>
              <a:rPr lang="sv-FI" sz="1200" dirty="0" err="1"/>
              <a:t>että</a:t>
            </a:r>
            <a:r>
              <a:rPr lang="sv-FI" sz="1200" dirty="0"/>
              <a:t> </a:t>
            </a:r>
            <a:r>
              <a:rPr lang="sv-FI" sz="1200" dirty="0" err="1"/>
              <a:t>ajastin</a:t>
            </a:r>
            <a:r>
              <a:rPr lang="sv-FI" sz="1200" dirty="0"/>
              <a:t> </a:t>
            </a:r>
            <a:r>
              <a:rPr lang="sv-FI" sz="1200" dirty="0" err="1"/>
              <a:t>käynnistyy</a:t>
            </a:r>
            <a:r>
              <a:rPr lang="sv-FI" sz="1200" dirty="0"/>
              <a:t> </a:t>
            </a:r>
            <a:r>
              <a:rPr lang="sv-FI" sz="1200" dirty="0" err="1"/>
              <a:t>vasta</a:t>
            </a:r>
            <a:r>
              <a:rPr lang="sv-FI" sz="1200" dirty="0"/>
              <a:t> </a:t>
            </a:r>
            <a:r>
              <a:rPr lang="sv-FI" sz="1200" dirty="0" err="1"/>
              <a:t>kun</a:t>
            </a:r>
            <a:r>
              <a:rPr lang="sv-FI" sz="1200" dirty="0"/>
              <a:t> </a:t>
            </a:r>
            <a:r>
              <a:rPr lang="sv-FI" sz="1200" dirty="0" err="1"/>
              <a:t>seuraavan</a:t>
            </a:r>
            <a:r>
              <a:rPr lang="sv-FI" sz="1200" dirty="0"/>
              <a:t> sliden </a:t>
            </a:r>
            <a:r>
              <a:rPr lang="sv-FI" sz="1200" dirty="0" err="1"/>
              <a:t>aloitusvideo</a:t>
            </a:r>
            <a:r>
              <a:rPr lang="sv-FI" sz="1200" dirty="0"/>
              <a:t> on </a:t>
            </a:r>
            <a:r>
              <a:rPr lang="sv-FI" sz="1200" dirty="0" err="1"/>
              <a:t>katsottu</a:t>
            </a:r>
            <a:r>
              <a:rPr lang="sv-FI" sz="1200" dirty="0"/>
              <a:t>?</a:t>
            </a:r>
          </a:p>
        </p:txBody>
      </p:sp>
    </p:spTree>
    <p:extLst>
      <p:ext uri="{BB962C8B-B14F-4D97-AF65-F5344CB8AC3E}">
        <p14:creationId xmlns:p14="http://schemas.microsoft.com/office/powerpoint/2010/main" val="173489598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BABDA0-B676-644C-D7CE-EF94580D1126}"/>
              </a:ext>
            </a:extLst>
          </p:cNvPr>
          <p:cNvSpPr/>
          <p:nvPr/>
        </p:nvSpPr>
        <p:spPr>
          <a:xfrm>
            <a:off x="530289" y="401216"/>
            <a:ext cx="7372740" cy="60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401216"/>
            <a:ext cx="3648270" cy="4795935"/>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712574" y="2678086"/>
            <a:ext cx="20082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VIDEO</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4524315"/>
          </a:xfrm>
          <a:prstGeom prst="rect">
            <a:avLst/>
          </a:prstGeom>
          <a:noFill/>
        </p:spPr>
        <p:txBody>
          <a:bodyPr wrap="square" rtlCol="0">
            <a:spAutoFit/>
          </a:bodyPr>
          <a:lstStyle/>
          <a:p>
            <a:r>
              <a:rPr lang="sv-FI" dirty="0">
                <a:highlight>
                  <a:srgbClr val="FF0000"/>
                </a:highlight>
              </a:rPr>
              <a:t>ALOITUSVIDEO</a:t>
            </a:r>
          </a:p>
          <a:p>
            <a:br>
              <a:rPr lang="sv-FI" dirty="0"/>
            </a:br>
            <a:r>
              <a:rPr lang="sv-FI" dirty="0" err="1"/>
              <a:t>Ettei</a:t>
            </a:r>
            <a:r>
              <a:rPr lang="sv-FI" dirty="0"/>
              <a:t> </a:t>
            </a:r>
            <a:r>
              <a:rPr lang="sv-FI" dirty="0" err="1"/>
              <a:t>tarvitse</a:t>
            </a:r>
            <a:r>
              <a:rPr lang="sv-FI" dirty="0"/>
              <a:t> </a:t>
            </a:r>
            <a:r>
              <a:rPr lang="sv-FI" dirty="0" err="1"/>
              <a:t>tehdä</a:t>
            </a:r>
            <a:r>
              <a:rPr lang="sv-FI" dirty="0"/>
              <a:t> </a:t>
            </a:r>
            <a:r>
              <a:rPr lang="sv-FI" dirty="0" err="1"/>
              <a:t>kolme</a:t>
            </a:r>
            <a:r>
              <a:rPr lang="sv-FI" dirty="0"/>
              <a:t> </a:t>
            </a:r>
            <a:r>
              <a:rPr lang="sv-FI" dirty="0" err="1"/>
              <a:t>eri</a:t>
            </a:r>
            <a:r>
              <a:rPr lang="sv-FI" dirty="0"/>
              <a:t> </a:t>
            </a:r>
            <a:r>
              <a:rPr lang="sv-FI" dirty="0" err="1"/>
              <a:t>versiota</a:t>
            </a:r>
            <a:r>
              <a:rPr lang="sv-FI" dirty="0"/>
              <a:t> </a:t>
            </a:r>
            <a:r>
              <a:rPr lang="sv-FI" dirty="0" err="1"/>
              <a:t>jokaisesta</a:t>
            </a:r>
            <a:r>
              <a:rPr lang="sv-FI" dirty="0"/>
              <a:t> videosta, </a:t>
            </a:r>
            <a:r>
              <a:rPr lang="sv-FI" dirty="0" err="1"/>
              <a:t>niin</a:t>
            </a:r>
            <a:r>
              <a:rPr lang="sv-FI" dirty="0"/>
              <a:t> jos video on </a:t>
            </a:r>
            <a:r>
              <a:rPr lang="sv-FI" dirty="0" err="1"/>
              <a:t>kuin</a:t>
            </a:r>
            <a:r>
              <a:rPr lang="sv-FI" dirty="0"/>
              <a:t> </a:t>
            </a:r>
            <a:r>
              <a:rPr lang="sv-FI" dirty="0" err="1"/>
              <a:t>mykkäelokuva</a:t>
            </a:r>
            <a:r>
              <a:rPr lang="sv-FI" dirty="0"/>
              <a:t> </a:t>
            </a:r>
            <a:r>
              <a:rPr lang="sv-FI" dirty="0" err="1"/>
              <a:t>niin</a:t>
            </a:r>
            <a:r>
              <a:rPr lang="sv-FI" dirty="0"/>
              <a:t> ”</a:t>
            </a:r>
            <a:r>
              <a:rPr lang="sv-FI" dirty="0" err="1"/>
              <a:t>dialogi</a:t>
            </a:r>
            <a:r>
              <a:rPr lang="sv-FI" dirty="0"/>
              <a:t>” </a:t>
            </a:r>
            <a:r>
              <a:rPr lang="sv-FI" dirty="0" err="1"/>
              <a:t>voi</a:t>
            </a:r>
            <a:r>
              <a:rPr lang="sv-FI" dirty="0"/>
              <a:t> tulla </a:t>
            </a:r>
            <a:r>
              <a:rPr lang="sv-FI" dirty="0" err="1"/>
              <a:t>tähän</a:t>
            </a:r>
            <a:r>
              <a:rPr lang="sv-FI" dirty="0"/>
              <a:t> </a:t>
            </a:r>
            <a:r>
              <a:rPr lang="sv-FI" dirty="0" err="1"/>
              <a:t>ruutuun</a:t>
            </a:r>
            <a:r>
              <a:rPr lang="sv-FI" dirty="0"/>
              <a:t>.</a:t>
            </a:r>
          </a:p>
          <a:p>
            <a:endParaRPr lang="sv-FI" dirty="0"/>
          </a:p>
          <a:p>
            <a:r>
              <a:rPr lang="sv-FI" dirty="0" err="1"/>
              <a:t>Olisi</a:t>
            </a:r>
            <a:r>
              <a:rPr lang="sv-FI" dirty="0"/>
              <a:t> </a:t>
            </a:r>
            <a:r>
              <a:rPr lang="sv-FI" dirty="0" err="1"/>
              <a:t>kai</a:t>
            </a:r>
            <a:r>
              <a:rPr lang="sv-FI" dirty="0"/>
              <a:t> </a:t>
            </a:r>
            <a:r>
              <a:rPr lang="sv-FI" dirty="0" err="1"/>
              <a:t>hyvä</a:t>
            </a:r>
            <a:r>
              <a:rPr lang="sv-FI" dirty="0"/>
              <a:t>, jos on </a:t>
            </a:r>
            <a:r>
              <a:rPr lang="sv-FI" dirty="0" err="1"/>
              <a:t>mahdollista</a:t>
            </a:r>
            <a:r>
              <a:rPr lang="sv-FI" dirty="0"/>
              <a:t> </a:t>
            </a:r>
            <a:r>
              <a:rPr lang="sv-FI" dirty="0" err="1"/>
              <a:t>katsoa</a:t>
            </a:r>
            <a:r>
              <a:rPr lang="sv-FI" dirty="0"/>
              <a:t> videon </a:t>
            </a:r>
            <a:r>
              <a:rPr lang="sv-FI" dirty="0" err="1"/>
              <a:t>toista</a:t>
            </a:r>
            <a:r>
              <a:rPr lang="sv-FI" dirty="0"/>
              <a:t> </a:t>
            </a:r>
            <a:r>
              <a:rPr lang="sv-FI" dirty="0" err="1"/>
              <a:t>kertaa</a:t>
            </a:r>
            <a:r>
              <a:rPr lang="sv-FI" dirty="0"/>
              <a:t>, jos </a:t>
            </a:r>
            <a:r>
              <a:rPr lang="sv-FI" dirty="0" err="1"/>
              <a:t>pelaajat</a:t>
            </a:r>
            <a:r>
              <a:rPr lang="sv-FI" dirty="0"/>
              <a:t> </a:t>
            </a:r>
            <a:r>
              <a:rPr lang="sv-FI" dirty="0" err="1"/>
              <a:t>luulevat</a:t>
            </a:r>
            <a:r>
              <a:rPr lang="sv-FI" dirty="0"/>
              <a:t>, </a:t>
            </a:r>
            <a:r>
              <a:rPr lang="sv-FI" dirty="0" err="1"/>
              <a:t>että</a:t>
            </a:r>
            <a:r>
              <a:rPr lang="sv-FI" dirty="0"/>
              <a:t> </a:t>
            </a:r>
            <a:r>
              <a:rPr lang="sv-FI" dirty="0" err="1"/>
              <a:t>sieltä</a:t>
            </a:r>
            <a:r>
              <a:rPr lang="sv-FI" dirty="0"/>
              <a:t> </a:t>
            </a:r>
            <a:r>
              <a:rPr lang="sv-FI" dirty="0" err="1"/>
              <a:t>saattavat</a:t>
            </a:r>
            <a:r>
              <a:rPr lang="sv-FI" dirty="0"/>
              <a:t> </a:t>
            </a:r>
            <a:r>
              <a:rPr lang="sv-FI" dirty="0" err="1"/>
              <a:t>saada</a:t>
            </a:r>
            <a:r>
              <a:rPr lang="sv-FI" dirty="0"/>
              <a:t> </a:t>
            </a:r>
            <a:r>
              <a:rPr lang="sv-FI" dirty="0" err="1"/>
              <a:t>jotain</a:t>
            </a:r>
            <a:r>
              <a:rPr lang="sv-FI" dirty="0"/>
              <a:t> </a:t>
            </a:r>
            <a:r>
              <a:rPr lang="sv-FI" dirty="0" err="1"/>
              <a:t>vihjeita</a:t>
            </a:r>
            <a:r>
              <a:rPr lang="sv-FI" dirty="0"/>
              <a:t> </a:t>
            </a:r>
            <a:r>
              <a:rPr lang="sv-FI" dirty="0" err="1"/>
              <a:t>pelin</a:t>
            </a:r>
            <a:r>
              <a:rPr lang="sv-FI" dirty="0"/>
              <a:t> </a:t>
            </a:r>
            <a:r>
              <a:rPr lang="sv-FI" dirty="0" err="1"/>
              <a:t>pelaamiseen</a:t>
            </a:r>
            <a:r>
              <a:rPr lang="sv-FI" dirty="0"/>
              <a:t>.</a:t>
            </a:r>
          </a:p>
          <a:p>
            <a:endParaRPr lang="sv-FI" dirty="0"/>
          </a:p>
          <a:p>
            <a:r>
              <a:rPr lang="sv-FI" dirty="0" err="1"/>
              <a:t>Tämä</a:t>
            </a:r>
            <a:r>
              <a:rPr lang="sv-FI" dirty="0"/>
              <a:t> eka video </a:t>
            </a:r>
            <a:r>
              <a:rPr lang="sv-FI" dirty="0" err="1"/>
              <a:t>lähinnä</a:t>
            </a:r>
            <a:r>
              <a:rPr lang="sv-FI" dirty="0"/>
              <a:t> </a:t>
            </a:r>
            <a:r>
              <a:rPr lang="sv-FI" dirty="0" err="1"/>
              <a:t>esittelyvideo</a:t>
            </a:r>
            <a:r>
              <a:rPr lang="sv-FI" dirty="0"/>
              <a:t> </a:t>
            </a:r>
            <a:r>
              <a:rPr lang="sv-FI" dirty="0" err="1"/>
              <a:t>pelin</a:t>
            </a:r>
            <a:r>
              <a:rPr lang="sv-FI" dirty="0"/>
              <a:t> </a:t>
            </a:r>
            <a:r>
              <a:rPr lang="sv-FI" dirty="0" err="1"/>
              <a:t>juoneen</a:t>
            </a:r>
            <a:r>
              <a:rPr lang="sv-FI" dirty="0"/>
              <a:t>.</a:t>
            </a:r>
          </a:p>
        </p:txBody>
      </p:sp>
      <p:sp>
        <p:nvSpPr>
          <p:cNvPr id="14" name="TextBox 13">
            <a:hlinkClick r:id="" action="ppaction://hlinkshowjump?jump=nextslide"/>
            <a:extLst>
              <a:ext uri="{FF2B5EF4-FFF2-40B4-BE49-F238E27FC236}">
                <a16:creationId xmlns:a16="http://schemas.microsoft.com/office/drawing/2014/main" id="{91D8B702-F227-7160-70D4-D3325D1AB079}"/>
              </a:ext>
            </a:extLst>
          </p:cNvPr>
          <p:cNvSpPr txBox="1"/>
          <p:nvPr/>
        </p:nvSpPr>
        <p:spPr>
          <a:xfrm>
            <a:off x="8701444" y="5570376"/>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JATKA</a:t>
            </a:r>
          </a:p>
        </p:txBody>
      </p:sp>
    </p:spTree>
    <p:extLst>
      <p:ext uri="{BB962C8B-B14F-4D97-AF65-F5344CB8AC3E}">
        <p14:creationId xmlns:p14="http://schemas.microsoft.com/office/powerpoint/2010/main" val="405033329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BABDA0-B676-644C-D7CE-EF94580D1126}"/>
              </a:ext>
            </a:extLst>
          </p:cNvPr>
          <p:cNvSpPr/>
          <p:nvPr/>
        </p:nvSpPr>
        <p:spPr>
          <a:xfrm>
            <a:off x="530289" y="513184"/>
            <a:ext cx="7372740" cy="5924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513184"/>
            <a:ext cx="3648270" cy="5924937"/>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712574" y="2678086"/>
            <a:ext cx="20082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VIDEO</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5632311"/>
          </a:xfrm>
          <a:prstGeom prst="rect">
            <a:avLst/>
          </a:prstGeom>
          <a:noFill/>
        </p:spPr>
        <p:txBody>
          <a:bodyPr wrap="square" rtlCol="0">
            <a:spAutoFit/>
          </a:bodyPr>
          <a:lstStyle/>
          <a:p>
            <a:r>
              <a:rPr lang="sv-FI" dirty="0">
                <a:highlight>
                  <a:srgbClr val="FFFF00"/>
                </a:highlight>
              </a:rPr>
              <a:t>”LIIKKUMISVIDEO”</a:t>
            </a:r>
          </a:p>
          <a:p>
            <a:endParaRPr lang="sv-FI" dirty="0"/>
          </a:p>
          <a:p>
            <a:r>
              <a:rPr lang="sv-FI" dirty="0" err="1"/>
              <a:t>Pulmien</a:t>
            </a:r>
            <a:r>
              <a:rPr lang="sv-FI" dirty="0"/>
              <a:t> </a:t>
            </a:r>
            <a:r>
              <a:rPr lang="sv-FI" dirty="0" err="1"/>
              <a:t>välissä</a:t>
            </a:r>
            <a:r>
              <a:rPr lang="sv-FI" dirty="0"/>
              <a:t> </a:t>
            </a:r>
            <a:r>
              <a:rPr lang="sv-FI" dirty="0" err="1"/>
              <a:t>tulee</a:t>
            </a:r>
            <a:r>
              <a:rPr lang="sv-FI" dirty="0"/>
              <a:t> </a:t>
            </a:r>
            <a:r>
              <a:rPr lang="sv-FI" dirty="0" err="1"/>
              <a:t>videoita</a:t>
            </a:r>
            <a:r>
              <a:rPr lang="sv-FI" dirty="0"/>
              <a:t>, </a:t>
            </a:r>
            <a:r>
              <a:rPr lang="sv-FI" dirty="0" err="1"/>
              <a:t>missä</a:t>
            </a:r>
            <a:r>
              <a:rPr lang="sv-FI" dirty="0"/>
              <a:t> </a:t>
            </a:r>
            <a:r>
              <a:rPr lang="sv-FI" dirty="0" err="1"/>
              <a:t>liikutaan</a:t>
            </a:r>
            <a:r>
              <a:rPr lang="sv-FI" dirty="0"/>
              <a:t> </a:t>
            </a:r>
            <a:r>
              <a:rPr lang="sv-FI" dirty="0" err="1"/>
              <a:t>paikasta</a:t>
            </a:r>
            <a:r>
              <a:rPr lang="sv-FI" dirty="0"/>
              <a:t> </a:t>
            </a:r>
            <a:r>
              <a:rPr lang="sv-FI" dirty="0" err="1"/>
              <a:t>toiseen</a:t>
            </a:r>
            <a:r>
              <a:rPr lang="sv-FI" dirty="0"/>
              <a:t>. </a:t>
            </a:r>
            <a:r>
              <a:rPr lang="sv-FI" dirty="0" err="1"/>
              <a:t>Taitaa</a:t>
            </a:r>
            <a:r>
              <a:rPr lang="sv-FI" dirty="0"/>
              <a:t> </a:t>
            </a:r>
            <a:r>
              <a:rPr lang="sv-FI" dirty="0" err="1"/>
              <a:t>kai</a:t>
            </a:r>
            <a:r>
              <a:rPr lang="sv-FI" dirty="0"/>
              <a:t> olla </a:t>
            </a:r>
            <a:r>
              <a:rPr lang="sv-FI" dirty="0" err="1"/>
              <a:t>aika</a:t>
            </a:r>
            <a:r>
              <a:rPr lang="sv-FI" dirty="0"/>
              <a:t> </a:t>
            </a:r>
            <a:r>
              <a:rPr lang="sv-FI" dirty="0" err="1"/>
              <a:t>lyhyitä</a:t>
            </a:r>
            <a:r>
              <a:rPr lang="sv-FI" dirty="0"/>
              <a:t> </a:t>
            </a:r>
            <a:r>
              <a:rPr lang="sv-FI" dirty="0" err="1"/>
              <a:t>pätkiä</a:t>
            </a:r>
            <a:r>
              <a:rPr lang="sv-FI" dirty="0"/>
              <a:t>, </a:t>
            </a:r>
            <a:r>
              <a:rPr lang="sv-FI" dirty="0" err="1"/>
              <a:t>ettei</a:t>
            </a:r>
            <a:r>
              <a:rPr lang="sv-FI" dirty="0"/>
              <a:t> vie </a:t>
            </a:r>
            <a:r>
              <a:rPr lang="sv-FI" dirty="0" err="1"/>
              <a:t>aika</a:t>
            </a:r>
            <a:r>
              <a:rPr lang="sv-FI" dirty="0"/>
              <a:t> </a:t>
            </a:r>
            <a:r>
              <a:rPr lang="sv-FI" dirty="0" err="1"/>
              <a:t>turhaan</a:t>
            </a:r>
            <a:r>
              <a:rPr lang="sv-FI" dirty="0"/>
              <a:t>.</a:t>
            </a:r>
          </a:p>
          <a:p>
            <a:endParaRPr lang="sv-FI" dirty="0"/>
          </a:p>
          <a:p>
            <a:r>
              <a:rPr lang="sv-FI" dirty="0" err="1"/>
              <a:t>Nämä</a:t>
            </a:r>
            <a:r>
              <a:rPr lang="sv-FI" dirty="0"/>
              <a:t> </a:t>
            </a:r>
            <a:r>
              <a:rPr lang="sv-FI" dirty="0" err="1"/>
              <a:t>starttaavat</a:t>
            </a:r>
            <a:r>
              <a:rPr lang="sv-FI" dirty="0"/>
              <a:t> </a:t>
            </a:r>
            <a:r>
              <a:rPr lang="sv-FI" dirty="0" err="1"/>
              <a:t>automaattisesti</a:t>
            </a:r>
            <a:r>
              <a:rPr lang="sv-FI" dirty="0"/>
              <a:t> </a:t>
            </a:r>
            <a:r>
              <a:rPr lang="sv-FI" dirty="0" err="1"/>
              <a:t>joko</a:t>
            </a:r>
            <a:r>
              <a:rPr lang="sv-FI" dirty="0"/>
              <a:t> </a:t>
            </a:r>
            <a:r>
              <a:rPr lang="sv-FI" dirty="0" err="1"/>
              <a:t>aloitusvideon</a:t>
            </a:r>
            <a:r>
              <a:rPr lang="sv-FI" dirty="0"/>
              <a:t> </a:t>
            </a:r>
            <a:r>
              <a:rPr lang="sv-FI" dirty="0" err="1"/>
              <a:t>jälkeen</a:t>
            </a:r>
            <a:r>
              <a:rPr lang="sv-FI" dirty="0"/>
              <a:t>, tai </a:t>
            </a:r>
            <a:r>
              <a:rPr lang="sv-FI" dirty="0" err="1"/>
              <a:t>kun</a:t>
            </a:r>
            <a:r>
              <a:rPr lang="sv-FI" dirty="0"/>
              <a:t> </a:t>
            </a:r>
            <a:r>
              <a:rPr lang="sv-FI" dirty="0" err="1"/>
              <a:t>pelaajat</a:t>
            </a:r>
            <a:r>
              <a:rPr lang="sv-FI" dirty="0"/>
              <a:t> </a:t>
            </a:r>
            <a:r>
              <a:rPr lang="sv-FI" dirty="0" err="1"/>
              <a:t>ovat</a:t>
            </a:r>
            <a:r>
              <a:rPr lang="sv-FI" dirty="0"/>
              <a:t> </a:t>
            </a:r>
            <a:r>
              <a:rPr lang="sv-FI" dirty="0" err="1"/>
              <a:t>syöttäneet</a:t>
            </a:r>
            <a:r>
              <a:rPr lang="sv-FI" dirty="0"/>
              <a:t> </a:t>
            </a:r>
            <a:r>
              <a:rPr lang="sv-FI" dirty="0" err="1"/>
              <a:t>oikean</a:t>
            </a:r>
            <a:r>
              <a:rPr lang="sv-FI" dirty="0"/>
              <a:t> </a:t>
            </a:r>
            <a:r>
              <a:rPr lang="sv-FI" dirty="0" err="1"/>
              <a:t>pelikoodiin</a:t>
            </a:r>
            <a:r>
              <a:rPr lang="sv-FI" dirty="0"/>
              <a:t> </a:t>
            </a:r>
            <a:r>
              <a:rPr lang="sv-FI" dirty="0" err="1"/>
              <a:t>pulmaan</a:t>
            </a:r>
            <a:r>
              <a:rPr lang="sv-FI" dirty="0"/>
              <a:t>.</a:t>
            </a:r>
          </a:p>
          <a:p>
            <a:endParaRPr lang="sv-FI" dirty="0"/>
          </a:p>
          <a:p>
            <a:r>
              <a:rPr lang="sv-FI" dirty="0" err="1"/>
              <a:t>Tekstit</a:t>
            </a:r>
            <a:r>
              <a:rPr lang="sv-FI" dirty="0"/>
              <a:t> </a:t>
            </a:r>
            <a:r>
              <a:rPr lang="sv-FI" dirty="0" err="1"/>
              <a:t>lähinnä</a:t>
            </a:r>
            <a:r>
              <a:rPr lang="sv-FI" dirty="0"/>
              <a:t> </a:t>
            </a:r>
            <a:r>
              <a:rPr lang="sv-FI" dirty="0" err="1"/>
              <a:t>jotain</a:t>
            </a:r>
            <a:r>
              <a:rPr lang="sv-FI" dirty="0"/>
              <a:t> ”</a:t>
            </a:r>
            <a:r>
              <a:rPr lang="sv-FI" dirty="0" err="1"/>
              <a:t>Seuraa</a:t>
            </a:r>
            <a:r>
              <a:rPr lang="sv-FI" dirty="0"/>
              <a:t> </a:t>
            </a:r>
            <a:r>
              <a:rPr lang="sv-FI" dirty="0" err="1"/>
              <a:t>minua</a:t>
            </a:r>
            <a:r>
              <a:rPr lang="sv-FI" dirty="0"/>
              <a:t>! </a:t>
            </a:r>
            <a:r>
              <a:rPr lang="sv-FI" dirty="0" err="1"/>
              <a:t>Nyt</a:t>
            </a:r>
            <a:r>
              <a:rPr lang="sv-FI" dirty="0"/>
              <a:t> </a:t>
            </a:r>
            <a:r>
              <a:rPr lang="sv-FI" dirty="0" err="1"/>
              <a:t>mennään</a:t>
            </a:r>
            <a:r>
              <a:rPr lang="sv-FI" dirty="0"/>
              <a:t> </a:t>
            </a:r>
            <a:r>
              <a:rPr lang="sv-FI" dirty="0" err="1"/>
              <a:t>xxxx-laboratorioon</a:t>
            </a:r>
            <a:r>
              <a:rPr lang="sv-FI" dirty="0"/>
              <a:t>”</a:t>
            </a:r>
          </a:p>
          <a:p>
            <a:endParaRPr lang="sv-FI" dirty="0"/>
          </a:p>
          <a:p>
            <a:r>
              <a:rPr lang="sv-FI" dirty="0"/>
              <a:t>Video </a:t>
            </a:r>
            <a:r>
              <a:rPr lang="sv-FI" dirty="0" err="1"/>
              <a:t>loppuu</a:t>
            </a:r>
            <a:r>
              <a:rPr lang="sv-FI" dirty="0"/>
              <a:t> </a:t>
            </a:r>
            <a:r>
              <a:rPr lang="sv-FI" dirty="0" err="1"/>
              <a:t>automaattisesti</a:t>
            </a:r>
            <a:r>
              <a:rPr lang="sv-FI" dirty="0"/>
              <a:t> ja </a:t>
            </a:r>
            <a:r>
              <a:rPr lang="sv-FI" dirty="0" err="1"/>
              <a:t>siirtyy</a:t>
            </a:r>
            <a:r>
              <a:rPr lang="sv-FI" dirty="0"/>
              <a:t> </a:t>
            </a:r>
            <a:r>
              <a:rPr lang="sv-FI" dirty="0" err="1"/>
              <a:t>automaattisesti</a:t>
            </a:r>
            <a:r>
              <a:rPr lang="sv-FI" dirty="0"/>
              <a:t> </a:t>
            </a:r>
            <a:r>
              <a:rPr lang="sv-FI" dirty="0" err="1"/>
              <a:t>heti</a:t>
            </a:r>
            <a:r>
              <a:rPr lang="sv-FI" dirty="0"/>
              <a:t> </a:t>
            </a:r>
            <a:r>
              <a:rPr lang="sv-FI" dirty="0" err="1"/>
              <a:t>seuraavaan</a:t>
            </a:r>
            <a:r>
              <a:rPr lang="sv-FI" dirty="0"/>
              <a:t> ”</a:t>
            </a:r>
            <a:r>
              <a:rPr lang="sv-FI" dirty="0" err="1"/>
              <a:t>pulmaruutuun</a:t>
            </a:r>
            <a:r>
              <a:rPr lang="sv-FI" dirty="0"/>
              <a:t>”</a:t>
            </a:r>
          </a:p>
        </p:txBody>
      </p:sp>
      <p:sp>
        <p:nvSpPr>
          <p:cNvPr id="2" name="TextBox 1">
            <a:extLst>
              <a:ext uri="{FF2B5EF4-FFF2-40B4-BE49-F238E27FC236}">
                <a16:creationId xmlns:a16="http://schemas.microsoft.com/office/drawing/2014/main" id="{993C7A9A-E8C6-EFA0-3A77-3A6CD29DE587}"/>
              </a:ext>
            </a:extLst>
          </p:cNvPr>
          <p:cNvSpPr txBox="1"/>
          <p:nvPr/>
        </p:nvSpPr>
        <p:spPr>
          <a:xfrm>
            <a:off x="8154955" y="158620"/>
            <a:ext cx="3573625" cy="369332"/>
          </a:xfrm>
          <a:prstGeom prst="rect">
            <a:avLst/>
          </a:prstGeom>
          <a:noFill/>
        </p:spPr>
        <p:txBody>
          <a:bodyPr wrap="square" rtlCol="0">
            <a:spAutoFit/>
          </a:bodyPr>
          <a:lstStyle/>
          <a:p>
            <a:pPr algn="r"/>
            <a:r>
              <a:rPr lang="sv-FI" dirty="0" err="1">
                <a:solidFill>
                  <a:schemeClr val="bg1"/>
                </a:solidFill>
                <a:highlight>
                  <a:srgbClr val="000000"/>
                </a:highlight>
              </a:rPr>
              <a:t>Ajastin</a:t>
            </a:r>
            <a:r>
              <a:rPr lang="sv-FI" dirty="0">
                <a:solidFill>
                  <a:schemeClr val="bg1"/>
                </a:solidFill>
                <a:highlight>
                  <a:srgbClr val="000000"/>
                </a:highlight>
              </a:rPr>
              <a:t>: 00:25:22</a:t>
            </a:r>
          </a:p>
        </p:txBody>
      </p:sp>
    </p:spTree>
    <p:extLst>
      <p:ext uri="{BB962C8B-B14F-4D97-AF65-F5344CB8AC3E}">
        <p14:creationId xmlns:p14="http://schemas.microsoft.com/office/powerpoint/2010/main" val="214254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hlinkClick r:id="rId2" action="ppaction://hlinksldjump"/>
            <a:extLst>
              <a:ext uri="{FF2B5EF4-FFF2-40B4-BE49-F238E27FC236}">
                <a16:creationId xmlns:a16="http://schemas.microsoft.com/office/drawing/2014/main" id="{CA08F56A-1489-CC97-E3BA-3D09916CDED7}"/>
              </a:ext>
            </a:extLst>
          </p:cNvPr>
          <p:cNvSpPr txBox="1"/>
          <p:nvPr/>
        </p:nvSpPr>
        <p:spPr>
          <a:xfrm>
            <a:off x="4679849" y="5531066"/>
            <a:ext cx="2066184"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Ratkaisu</a:t>
            </a:r>
            <a:endParaRPr lang="sv-FI" sz="4000" dirty="0">
              <a:solidFill>
                <a:schemeClr val="bg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CFBABDA0-B676-644C-D7CE-EF94580D1126}"/>
              </a:ext>
            </a:extLst>
          </p:cNvPr>
          <p:cNvSpPr/>
          <p:nvPr/>
        </p:nvSpPr>
        <p:spPr>
          <a:xfrm>
            <a:off x="530289" y="494521"/>
            <a:ext cx="7372740" cy="472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494522"/>
            <a:ext cx="3648270" cy="3937229"/>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622259" y="2124723"/>
            <a:ext cx="333924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VALOKUVA</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3600986"/>
          </a:xfrm>
          <a:prstGeom prst="rect">
            <a:avLst/>
          </a:prstGeom>
          <a:noFill/>
        </p:spPr>
        <p:txBody>
          <a:bodyPr wrap="square" rtlCol="0">
            <a:spAutoFit/>
          </a:bodyPr>
          <a:lstStyle/>
          <a:p>
            <a:r>
              <a:rPr lang="sv-FI" dirty="0">
                <a:highlight>
                  <a:srgbClr val="00FF00"/>
                </a:highlight>
              </a:rPr>
              <a:t>PULMARUUTU</a:t>
            </a:r>
          </a:p>
          <a:p>
            <a:br>
              <a:rPr lang="sv-FI" dirty="0"/>
            </a:br>
            <a:r>
              <a:rPr lang="sv-FI" sz="1600" dirty="0" err="1"/>
              <a:t>Valokuvassa</a:t>
            </a:r>
            <a:r>
              <a:rPr lang="sv-FI" sz="1600" dirty="0"/>
              <a:t> </a:t>
            </a:r>
            <a:r>
              <a:rPr lang="sv-FI" sz="1600" dirty="0" err="1"/>
              <a:t>näytetään</a:t>
            </a:r>
            <a:r>
              <a:rPr lang="sv-FI" sz="1600" dirty="0"/>
              <a:t>, </a:t>
            </a:r>
            <a:r>
              <a:rPr lang="sv-FI" sz="1600" dirty="0" err="1"/>
              <a:t>mitä</a:t>
            </a:r>
            <a:r>
              <a:rPr lang="sv-FI" sz="1600" dirty="0"/>
              <a:t> </a:t>
            </a:r>
            <a:r>
              <a:rPr lang="sv-FI" sz="1600" dirty="0" err="1"/>
              <a:t>pelajat</a:t>
            </a:r>
            <a:r>
              <a:rPr lang="sv-FI" sz="1600" dirty="0"/>
              <a:t> </a:t>
            </a:r>
            <a:r>
              <a:rPr lang="sv-FI" sz="1600" dirty="0" err="1"/>
              <a:t>tarvitsevat</a:t>
            </a:r>
            <a:r>
              <a:rPr lang="sv-FI" sz="1600" dirty="0"/>
              <a:t> </a:t>
            </a:r>
            <a:r>
              <a:rPr lang="sv-FI" sz="1600" dirty="0" err="1"/>
              <a:t>tämän</a:t>
            </a:r>
            <a:r>
              <a:rPr lang="sv-FI" sz="1600" dirty="0"/>
              <a:t> </a:t>
            </a:r>
            <a:r>
              <a:rPr lang="sv-FI" sz="1600" dirty="0" err="1"/>
              <a:t>pulman</a:t>
            </a:r>
            <a:r>
              <a:rPr lang="sv-FI" sz="1600" dirty="0"/>
              <a:t> </a:t>
            </a:r>
            <a:r>
              <a:rPr lang="sv-FI" sz="1600" dirty="0" err="1"/>
              <a:t>ratkaisemiseen</a:t>
            </a:r>
            <a:r>
              <a:rPr lang="sv-FI" sz="1600" dirty="0"/>
              <a:t> (tai </a:t>
            </a:r>
            <a:r>
              <a:rPr lang="sv-FI" sz="1600" dirty="0" err="1"/>
              <a:t>aloittamiseen</a:t>
            </a:r>
            <a:r>
              <a:rPr lang="sv-FI" sz="1600" dirty="0"/>
              <a:t>). Tässä </a:t>
            </a:r>
            <a:r>
              <a:rPr lang="sv-FI" sz="1600" dirty="0" err="1"/>
              <a:t>voisi</a:t>
            </a:r>
            <a:r>
              <a:rPr lang="sv-FI" sz="1600" dirty="0"/>
              <a:t> </a:t>
            </a:r>
            <a:r>
              <a:rPr lang="sv-FI" sz="1600" dirty="0" err="1"/>
              <a:t>ehkä</a:t>
            </a:r>
            <a:r>
              <a:rPr lang="sv-FI" sz="1600" dirty="0"/>
              <a:t> </a:t>
            </a:r>
            <a:r>
              <a:rPr lang="sv-FI" sz="1600" dirty="0" err="1"/>
              <a:t>lukea</a:t>
            </a:r>
            <a:r>
              <a:rPr lang="sv-FI" sz="1600" dirty="0"/>
              <a:t> </a:t>
            </a:r>
            <a:r>
              <a:rPr lang="sv-FI" sz="1600" dirty="0" err="1"/>
              <a:t>jotain</a:t>
            </a:r>
            <a:r>
              <a:rPr lang="sv-FI" sz="1600" dirty="0"/>
              <a:t> </a:t>
            </a:r>
            <a:r>
              <a:rPr lang="sv-FI" sz="1600" dirty="0" err="1"/>
              <a:t>ohjeita</a:t>
            </a:r>
            <a:r>
              <a:rPr lang="sv-FI" sz="1600" dirty="0"/>
              <a:t> </a:t>
            </a:r>
            <a:r>
              <a:rPr lang="sv-FI" sz="1600" dirty="0" err="1"/>
              <a:t>tmv</a:t>
            </a:r>
            <a:r>
              <a:rPr lang="sv-FI" sz="1600" dirty="0"/>
              <a:t>.</a:t>
            </a:r>
          </a:p>
          <a:p>
            <a:endParaRPr lang="sv-FI" sz="1600" dirty="0"/>
          </a:p>
          <a:p>
            <a:r>
              <a:rPr lang="sv-FI" sz="1600" dirty="0" err="1"/>
              <a:t>Syöttämällä</a:t>
            </a:r>
            <a:r>
              <a:rPr lang="sv-FI" sz="1600" dirty="0"/>
              <a:t> </a:t>
            </a:r>
            <a:r>
              <a:rPr lang="sv-FI" sz="1600" dirty="0" err="1"/>
              <a:t>oikea</a:t>
            </a:r>
            <a:r>
              <a:rPr lang="sv-FI" sz="1600" dirty="0"/>
              <a:t> </a:t>
            </a:r>
            <a:r>
              <a:rPr lang="sv-FI" sz="1600" dirty="0" err="1"/>
              <a:t>pulmakoodi</a:t>
            </a:r>
            <a:r>
              <a:rPr lang="sv-FI" sz="1600" dirty="0"/>
              <a:t>, </a:t>
            </a:r>
            <a:r>
              <a:rPr lang="sv-FI" sz="1600" dirty="0" err="1"/>
              <a:t>pääsevät</a:t>
            </a:r>
            <a:r>
              <a:rPr lang="sv-FI" sz="1600" dirty="0"/>
              <a:t> </a:t>
            </a:r>
            <a:r>
              <a:rPr lang="sv-FI" sz="1600" dirty="0" err="1"/>
              <a:t>eteenpäin</a:t>
            </a:r>
            <a:r>
              <a:rPr lang="sv-FI" sz="1600" dirty="0"/>
              <a:t>.</a:t>
            </a:r>
          </a:p>
          <a:p>
            <a:endParaRPr lang="sv-FI" sz="1600" dirty="0"/>
          </a:p>
          <a:p>
            <a:r>
              <a:rPr lang="sv-FI" sz="1600" dirty="0"/>
              <a:t>Jos </a:t>
            </a:r>
            <a:r>
              <a:rPr lang="sv-FI" sz="1600" dirty="0" err="1"/>
              <a:t>koodi</a:t>
            </a:r>
            <a:r>
              <a:rPr lang="sv-FI" sz="1600" dirty="0"/>
              <a:t> </a:t>
            </a:r>
            <a:r>
              <a:rPr lang="sv-FI" sz="1600" dirty="0" err="1"/>
              <a:t>ei</a:t>
            </a:r>
            <a:r>
              <a:rPr lang="sv-FI" sz="1600" dirty="0"/>
              <a:t> </a:t>
            </a:r>
            <a:r>
              <a:rPr lang="sv-FI" sz="1600" dirty="0" err="1"/>
              <a:t>ole</a:t>
            </a:r>
            <a:r>
              <a:rPr lang="sv-FI" sz="1600" dirty="0"/>
              <a:t> </a:t>
            </a:r>
            <a:r>
              <a:rPr lang="sv-FI" sz="1600" dirty="0" err="1"/>
              <a:t>oikea</a:t>
            </a:r>
            <a:r>
              <a:rPr lang="sv-FI" sz="1600" dirty="0"/>
              <a:t>, </a:t>
            </a:r>
            <a:r>
              <a:rPr lang="sv-FI" sz="1600" dirty="0" err="1"/>
              <a:t>joku</a:t>
            </a:r>
            <a:r>
              <a:rPr lang="sv-FI" sz="1600" dirty="0"/>
              <a:t> </a:t>
            </a:r>
            <a:r>
              <a:rPr lang="sv-FI" sz="1600" dirty="0" err="1"/>
              <a:t>ikkuna</a:t>
            </a:r>
            <a:r>
              <a:rPr lang="sv-FI" sz="1600" dirty="0"/>
              <a:t> </a:t>
            </a:r>
            <a:r>
              <a:rPr lang="sv-FI" sz="1600" dirty="0" err="1"/>
              <a:t>missä</a:t>
            </a:r>
            <a:r>
              <a:rPr lang="sv-FI" sz="1600" dirty="0"/>
              <a:t> ”</a:t>
            </a:r>
            <a:r>
              <a:rPr lang="sv-FI" sz="1600" dirty="0" err="1"/>
              <a:t>Väärä</a:t>
            </a:r>
            <a:r>
              <a:rPr lang="sv-FI" sz="1600" dirty="0"/>
              <a:t> </a:t>
            </a:r>
            <a:r>
              <a:rPr lang="sv-FI" sz="1600" dirty="0" err="1"/>
              <a:t>koodi</a:t>
            </a:r>
            <a:r>
              <a:rPr lang="sv-FI" sz="1600" dirty="0"/>
              <a:t>, </a:t>
            </a:r>
            <a:r>
              <a:rPr lang="sv-FI" sz="1600" dirty="0" err="1"/>
              <a:t>yritä</a:t>
            </a:r>
            <a:r>
              <a:rPr lang="sv-FI" sz="1600" dirty="0"/>
              <a:t> </a:t>
            </a:r>
            <a:r>
              <a:rPr lang="sv-FI" sz="1600" dirty="0" err="1"/>
              <a:t>uudelleen</a:t>
            </a:r>
            <a:r>
              <a:rPr lang="sv-FI" sz="1600" dirty="0"/>
              <a:t>!”</a:t>
            </a:r>
          </a:p>
        </p:txBody>
      </p:sp>
      <p:pic>
        <p:nvPicPr>
          <p:cNvPr id="27" name="Picture 26" descr="Icon&#10;&#10;Description automatically generated">
            <a:extLst>
              <a:ext uri="{FF2B5EF4-FFF2-40B4-BE49-F238E27FC236}">
                <a16:creationId xmlns:a16="http://schemas.microsoft.com/office/drawing/2014/main" id="{9C8F07CF-8FF8-90DA-7C3D-7C5017A73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 y="2905968"/>
            <a:ext cx="2625005" cy="2433984"/>
          </a:xfrm>
          <a:prstGeom prst="rect">
            <a:avLst/>
          </a:prstGeom>
        </p:spPr>
      </p:pic>
      <p:sp>
        <p:nvSpPr>
          <p:cNvPr id="28" name="TextBox 27">
            <a:extLst>
              <a:ext uri="{FF2B5EF4-FFF2-40B4-BE49-F238E27FC236}">
                <a16:creationId xmlns:a16="http://schemas.microsoft.com/office/drawing/2014/main" id="{79A00AEF-9945-6012-A8BF-A28CFC74FF41}"/>
              </a:ext>
            </a:extLst>
          </p:cNvPr>
          <p:cNvSpPr txBox="1"/>
          <p:nvPr/>
        </p:nvSpPr>
        <p:spPr>
          <a:xfrm rot="21034900">
            <a:off x="182996" y="3366892"/>
            <a:ext cx="2125754" cy="1569660"/>
          </a:xfrm>
          <a:prstGeom prst="rect">
            <a:avLst/>
          </a:prstGeom>
          <a:noFill/>
        </p:spPr>
        <p:txBody>
          <a:bodyPr wrap="square" rtlCol="0">
            <a:spAutoFit/>
          </a:bodyPr>
          <a:lstStyle/>
          <a:p>
            <a:r>
              <a:rPr lang="sv-FI" sz="1200" dirty="0" err="1"/>
              <a:t>Voiko</a:t>
            </a:r>
            <a:r>
              <a:rPr lang="sv-FI" sz="1200" dirty="0"/>
              <a:t> </a:t>
            </a:r>
            <a:r>
              <a:rPr lang="sv-FI" sz="1200" dirty="0" err="1"/>
              <a:t>tehdä</a:t>
            </a:r>
            <a:r>
              <a:rPr lang="sv-FI" sz="1200" dirty="0"/>
              <a:t> </a:t>
            </a:r>
            <a:r>
              <a:rPr lang="sv-FI" sz="1200" dirty="0" err="1"/>
              <a:t>niin</a:t>
            </a:r>
            <a:r>
              <a:rPr lang="sv-FI" sz="1200" dirty="0"/>
              <a:t>, </a:t>
            </a:r>
            <a:r>
              <a:rPr lang="sv-FI" sz="1200" dirty="0" err="1"/>
              <a:t>että</a:t>
            </a:r>
            <a:r>
              <a:rPr lang="sv-FI" sz="1200" dirty="0"/>
              <a:t> </a:t>
            </a:r>
            <a:r>
              <a:rPr lang="sv-FI" sz="1200" dirty="0" err="1"/>
              <a:t>käyttämällä</a:t>
            </a:r>
            <a:r>
              <a:rPr lang="sv-FI" sz="1200" dirty="0"/>
              <a:t> 1 </a:t>
            </a:r>
            <a:r>
              <a:rPr lang="sv-FI" sz="1200" dirty="0" err="1"/>
              <a:t>vihje</a:t>
            </a:r>
            <a:r>
              <a:rPr lang="sv-FI" sz="1200" dirty="0"/>
              <a:t>, </a:t>
            </a:r>
            <a:r>
              <a:rPr lang="sv-FI" sz="1200" dirty="0" err="1"/>
              <a:t>napin</a:t>
            </a:r>
            <a:r>
              <a:rPr lang="sv-FI" sz="1200" dirty="0"/>
              <a:t> </a:t>
            </a:r>
            <a:r>
              <a:rPr lang="sv-FI" sz="1200" dirty="0" err="1"/>
              <a:t>teksti</a:t>
            </a:r>
            <a:r>
              <a:rPr lang="sv-FI" sz="1200" dirty="0"/>
              <a:t> </a:t>
            </a:r>
            <a:r>
              <a:rPr lang="sv-FI" sz="1200" dirty="0" err="1"/>
              <a:t>muuttuu</a:t>
            </a:r>
            <a:r>
              <a:rPr lang="sv-FI" sz="1200" dirty="0"/>
              <a:t> ”</a:t>
            </a:r>
            <a:r>
              <a:rPr lang="sv-FI" sz="1200" dirty="0" err="1"/>
              <a:t>Vihje</a:t>
            </a:r>
            <a:r>
              <a:rPr lang="sv-FI" sz="1200" dirty="0"/>
              <a:t> 2”:ksi ja </a:t>
            </a:r>
            <a:r>
              <a:rPr lang="sv-FI" sz="1200" dirty="0" err="1"/>
              <a:t>lopuksi</a:t>
            </a:r>
            <a:r>
              <a:rPr lang="sv-FI" sz="1200" dirty="0"/>
              <a:t> ”</a:t>
            </a:r>
            <a:r>
              <a:rPr lang="sv-FI" sz="1200" dirty="0" err="1"/>
              <a:t>Loppuratkaisu</a:t>
            </a:r>
            <a:r>
              <a:rPr lang="sv-FI" sz="1200" dirty="0"/>
              <a:t>”:</a:t>
            </a:r>
            <a:r>
              <a:rPr lang="sv-FI" sz="1200" dirty="0" err="1"/>
              <a:t>ksi</a:t>
            </a:r>
            <a:r>
              <a:rPr lang="sv-FI" sz="1200" dirty="0"/>
              <a:t>?</a:t>
            </a:r>
          </a:p>
          <a:p>
            <a:endParaRPr lang="sv-FI" sz="1200" dirty="0"/>
          </a:p>
          <a:p>
            <a:r>
              <a:rPr lang="sv-FI" sz="1200" dirty="0" err="1"/>
              <a:t>Vai</a:t>
            </a:r>
            <a:r>
              <a:rPr lang="sv-FI" sz="1200" dirty="0"/>
              <a:t> </a:t>
            </a:r>
            <a:r>
              <a:rPr lang="sv-FI" sz="1200" dirty="0" err="1"/>
              <a:t>olisiko</a:t>
            </a:r>
            <a:r>
              <a:rPr lang="sv-FI" sz="1200" dirty="0"/>
              <a:t> 3 </a:t>
            </a:r>
            <a:r>
              <a:rPr lang="sv-FI" sz="1200" dirty="0" err="1"/>
              <a:t>nappia</a:t>
            </a:r>
            <a:r>
              <a:rPr lang="sv-FI" sz="1200" dirty="0"/>
              <a:t>, </a:t>
            </a:r>
            <a:r>
              <a:rPr lang="sv-FI" sz="1200" dirty="0" err="1"/>
              <a:t>missä</a:t>
            </a:r>
            <a:r>
              <a:rPr lang="sv-FI" sz="1200" dirty="0"/>
              <a:t> </a:t>
            </a:r>
            <a:r>
              <a:rPr lang="sv-FI" sz="1200" dirty="0" err="1"/>
              <a:t>voi</a:t>
            </a:r>
            <a:r>
              <a:rPr lang="sv-FI" sz="1200" dirty="0"/>
              <a:t> </a:t>
            </a:r>
            <a:r>
              <a:rPr lang="sv-FI" sz="1200" dirty="0" err="1"/>
              <a:t>kayttää</a:t>
            </a:r>
            <a:r>
              <a:rPr lang="sv-FI" sz="1200" dirty="0"/>
              <a:t> </a:t>
            </a:r>
            <a:r>
              <a:rPr lang="sv-FI" sz="1200" dirty="0" err="1"/>
              <a:t>ainoastaan</a:t>
            </a:r>
            <a:r>
              <a:rPr lang="sv-FI" sz="1200" dirty="0"/>
              <a:t> </a:t>
            </a:r>
            <a:r>
              <a:rPr lang="sv-FI" sz="1200" dirty="0" err="1"/>
              <a:t>oikeassa</a:t>
            </a:r>
            <a:r>
              <a:rPr lang="sv-FI" sz="1200" dirty="0"/>
              <a:t> </a:t>
            </a:r>
            <a:r>
              <a:rPr lang="sv-FI" sz="1200" dirty="0" err="1"/>
              <a:t>järjestyksessä</a:t>
            </a:r>
            <a:r>
              <a:rPr lang="sv-FI" sz="1200" dirty="0"/>
              <a:t>?</a:t>
            </a:r>
          </a:p>
        </p:txBody>
      </p:sp>
      <p:sp>
        <p:nvSpPr>
          <p:cNvPr id="31" name="Rectangle 30">
            <a:extLst>
              <a:ext uri="{FF2B5EF4-FFF2-40B4-BE49-F238E27FC236}">
                <a16:creationId xmlns:a16="http://schemas.microsoft.com/office/drawing/2014/main" id="{0B63FCB0-15FC-3A2C-6E47-6716AB42FB85}"/>
              </a:ext>
            </a:extLst>
          </p:cNvPr>
          <p:cNvSpPr/>
          <p:nvPr/>
        </p:nvSpPr>
        <p:spPr>
          <a:xfrm>
            <a:off x="8332237" y="4884434"/>
            <a:ext cx="3165661" cy="840338"/>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pic>
        <p:nvPicPr>
          <p:cNvPr id="32" name="Picture 2" descr="Cursor, edit box, form, input, input field, type icon - Download on  Iconfinder">
            <a:extLst>
              <a:ext uri="{FF2B5EF4-FFF2-40B4-BE49-F238E27FC236}">
                <a16:creationId xmlns:a16="http://schemas.microsoft.com/office/drawing/2014/main" id="{E75F3AAE-98D1-9B37-8D01-7A2AB6914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635" y="4884433"/>
            <a:ext cx="840339" cy="84033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25BB6B2-A0EA-4A12-C0BC-BFB673EA9723}"/>
              </a:ext>
            </a:extLst>
          </p:cNvPr>
          <p:cNvSpPr txBox="1"/>
          <p:nvPr/>
        </p:nvSpPr>
        <p:spPr>
          <a:xfrm>
            <a:off x="8297498" y="4515102"/>
            <a:ext cx="1865418" cy="369332"/>
          </a:xfrm>
          <a:prstGeom prst="rect">
            <a:avLst/>
          </a:prstGeom>
          <a:noFill/>
        </p:spPr>
        <p:txBody>
          <a:bodyPr wrap="square" rtlCol="0">
            <a:spAutoFit/>
          </a:bodyPr>
          <a:lstStyle/>
          <a:p>
            <a:r>
              <a:rPr lang="sv-FI" dirty="0" err="1">
                <a:solidFill>
                  <a:schemeClr val="bg1"/>
                </a:solidFill>
              </a:rPr>
              <a:t>Pulmakoodi</a:t>
            </a:r>
            <a:endParaRPr lang="sv-FI" dirty="0">
              <a:solidFill>
                <a:schemeClr val="bg1"/>
              </a:solidFill>
            </a:endParaRPr>
          </a:p>
        </p:txBody>
      </p:sp>
      <p:sp>
        <p:nvSpPr>
          <p:cNvPr id="34" name="TextBox 33">
            <a:hlinkClick r:id="" action="ppaction://hlinkshowjump?jump=nextslide"/>
            <a:extLst>
              <a:ext uri="{FF2B5EF4-FFF2-40B4-BE49-F238E27FC236}">
                <a16:creationId xmlns:a16="http://schemas.microsoft.com/office/drawing/2014/main" id="{A2CB922C-2039-140F-69AE-9586FF02CA0E}"/>
              </a:ext>
            </a:extLst>
          </p:cNvPr>
          <p:cNvSpPr txBox="1"/>
          <p:nvPr/>
        </p:nvSpPr>
        <p:spPr>
          <a:xfrm>
            <a:off x="8565826" y="5899851"/>
            <a:ext cx="2733221"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a:solidFill>
                  <a:schemeClr val="bg1"/>
                </a:solidFill>
                <a:effectLst>
                  <a:outerShdw blurRad="38100" dist="38100" dir="2700000" algn="tl">
                    <a:srgbClr val="000000">
                      <a:alpha val="43137"/>
                    </a:srgbClr>
                  </a:outerShdw>
                </a:effectLst>
              </a:rPr>
              <a:t>JATKA</a:t>
            </a:r>
          </a:p>
        </p:txBody>
      </p:sp>
      <p:sp>
        <p:nvSpPr>
          <p:cNvPr id="35" name="TextBox 34">
            <a:hlinkClick r:id="rId5" action="ppaction://hlinksldjump"/>
            <a:extLst>
              <a:ext uri="{FF2B5EF4-FFF2-40B4-BE49-F238E27FC236}">
                <a16:creationId xmlns:a16="http://schemas.microsoft.com/office/drawing/2014/main" id="{1D38EDFE-1BB2-A502-EBCE-4EC23222BC3E}"/>
              </a:ext>
            </a:extLst>
          </p:cNvPr>
          <p:cNvSpPr txBox="1"/>
          <p:nvPr/>
        </p:nvSpPr>
        <p:spPr>
          <a:xfrm>
            <a:off x="582825" y="5486688"/>
            <a:ext cx="1835272"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Vihje</a:t>
            </a:r>
            <a:r>
              <a:rPr lang="sv-FI" sz="4000" dirty="0">
                <a:solidFill>
                  <a:schemeClr val="bg1"/>
                </a:solidFill>
                <a:effectLst>
                  <a:outerShdw blurRad="38100" dist="38100" dir="2700000" algn="tl">
                    <a:srgbClr val="000000">
                      <a:alpha val="43137"/>
                    </a:srgbClr>
                  </a:outerShdw>
                </a:effectLst>
              </a:rPr>
              <a:t> 1</a:t>
            </a:r>
          </a:p>
        </p:txBody>
      </p:sp>
      <p:sp>
        <p:nvSpPr>
          <p:cNvPr id="36" name="TextBox 35">
            <a:hlinkClick r:id="rId5" action="ppaction://hlinksldjump"/>
            <a:extLst>
              <a:ext uri="{FF2B5EF4-FFF2-40B4-BE49-F238E27FC236}">
                <a16:creationId xmlns:a16="http://schemas.microsoft.com/office/drawing/2014/main" id="{2534A319-4BA4-7C67-69DF-7EA7017BE387}"/>
              </a:ext>
            </a:extLst>
          </p:cNvPr>
          <p:cNvSpPr txBox="1"/>
          <p:nvPr/>
        </p:nvSpPr>
        <p:spPr>
          <a:xfrm>
            <a:off x="2622259" y="5508254"/>
            <a:ext cx="1835272" cy="783193"/>
          </a:xfrm>
          <a:prstGeom prst="roundRect">
            <a:avLst/>
          </a:prstGeom>
          <a:solidFill>
            <a:srgbClr val="A5594C"/>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sv-FI" sz="4000" dirty="0" err="1">
                <a:solidFill>
                  <a:schemeClr val="bg1"/>
                </a:solidFill>
                <a:effectLst>
                  <a:outerShdw blurRad="38100" dist="38100" dir="2700000" algn="tl">
                    <a:srgbClr val="000000">
                      <a:alpha val="43137"/>
                    </a:srgbClr>
                  </a:outerShdw>
                </a:effectLst>
              </a:rPr>
              <a:t>Vihje</a:t>
            </a:r>
            <a:r>
              <a:rPr lang="sv-FI" sz="4000" dirty="0">
                <a:solidFill>
                  <a:schemeClr val="bg1"/>
                </a:solidFill>
                <a:effectLst>
                  <a:outerShdw blurRad="38100" dist="38100" dir="2700000" algn="tl">
                    <a:srgbClr val="000000">
                      <a:alpha val="43137"/>
                    </a:srgbClr>
                  </a:outerShdw>
                </a:effectLst>
              </a:rPr>
              <a:t> 2</a:t>
            </a:r>
          </a:p>
        </p:txBody>
      </p:sp>
      <p:pic>
        <p:nvPicPr>
          <p:cNvPr id="38" name="Picture 37" descr="Icon&#10;&#10;Description automatically generated">
            <a:extLst>
              <a:ext uri="{FF2B5EF4-FFF2-40B4-BE49-F238E27FC236}">
                <a16:creationId xmlns:a16="http://schemas.microsoft.com/office/drawing/2014/main" id="{150F7989-ADEA-0923-D00B-646C25FFF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86" y="2990530"/>
            <a:ext cx="2625005" cy="2433984"/>
          </a:xfrm>
          <a:prstGeom prst="rect">
            <a:avLst/>
          </a:prstGeom>
        </p:spPr>
      </p:pic>
      <p:sp>
        <p:nvSpPr>
          <p:cNvPr id="39" name="TextBox 38">
            <a:extLst>
              <a:ext uri="{FF2B5EF4-FFF2-40B4-BE49-F238E27FC236}">
                <a16:creationId xmlns:a16="http://schemas.microsoft.com/office/drawing/2014/main" id="{465BBD8C-03BF-2424-349A-527132D57C24}"/>
              </a:ext>
            </a:extLst>
          </p:cNvPr>
          <p:cNvSpPr txBox="1"/>
          <p:nvPr/>
        </p:nvSpPr>
        <p:spPr>
          <a:xfrm rot="21034900">
            <a:off x="5764928" y="3636119"/>
            <a:ext cx="2125754" cy="1200329"/>
          </a:xfrm>
          <a:prstGeom prst="rect">
            <a:avLst/>
          </a:prstGeom>
          <a:noFill/>
        </p:spPr>
        <p:txBody>
          <a:bodyPr wrap="square" rtlCol="0">
            <a:spAutoFit/>
          </a:bodyPr>
          <a:lstStyle/>
          <a:p>
            <a:r>
              <a:rPr lang="sv-FI" sz="1200" dirty="0" err="1"/>
              <a:t>Toisaalta</a:t>
            </a:r>
            <a:r>
              <a:rPr lang="sv-FI" sz="1200" dirty="0"/>
              <a:t>, </a:t>
            </a:r>
            <a:r>
              <a:rPr lang="sv-FI" sz="1200" dirty="0" err="1"/>
              <a:t>olisi</a:t>
            </a:r>
            <a:r>
              <a:rPr lang="sv-FI" sz="1200" dirty="0"/>
              <a:t> </a:t>
            </a:r>
            <a:r>
              <a:rPr lang="sv-FI" sz="1200" dirty="0" err="1"/>
              <a:t>kai</a:t>
            </a:r>
            <a:r>
              <a:rPr lang="sv-FI" sz="1200" dirty="0"/>
              <a:t> </a:t>
            </a:r>
            <a:r>
              <a:rPr lang="sv-FI" sz="1200" dirty="0" err="1"/>
              <a:t>hyvä</a:t>
            </a:r>
            <a:r>
              <a:rPr lang="sv-FI" sz="1200" dirty="0"/>
              <a:t>, jos </a:t>
            </a:r>
            <a:r>
              <a:rPr lang="sv-FI" sz="1200" dirty="0" err="1"/>
              <a:t>kolme</a:t>
            </a:r>
            <a:r>
              <a:rPr lang="sv-FI" sz="1200" dirty="0"/>
              <a:t> </a:t>
            </a:r>
            <a:r>
              <a:rPr lang="sv-FI" sz="1200" dirty="0" err="1"/>
              <a:t>eri</a:t>
            </a:r>
            <a:r>
              <a:rPr lang="sv-FI" sz="1200" dirty="0"/>
              <a:t> </a:t>
            </a:r>
            <a:r>
              <a:rPr lang="sv-FI" sz="1200" dirty="0" err="1"/>
              <a:t>vihjenappia</a:t>
            </a:r>
            <a:r>
              <a:rPr lang="sv-FI" sz="1200" dirty="0"/>
              <a:t>. </a:t>
            </a:r>
            <a:r>
              <a:rPr lang="sv-FI" sz="1200" dirty="0" err="1"/>
              <a:t>Kun</a:t>
            </a:r>
            <a:r>
              <a:rPr lang="sv-FI" sz="1200" dirty="0"/>
              <a:t> </a:t>
            </a:r>
            <a:r>
              <a:rPr lang="sv-FI" sz="1200" dirty="0" err="1"/>
              <a:t>nappi</a:t>
            </a:r>
            <a:r>
              <a:rPr lang="sv-FI" sz="1200" dirty="0"/>
              <a:t> on </a:t>
            </a:r>
            <a:r>
              <a:rPr lang="sv-FI" sz="1200" dirty="0" err="1"/>
              <a:t>kerran</a:t>
            </a:r>
            <a:r>
              <a:rPr lang="sv-FI" sz="1200" dirty="0"/>
              <a:t> </a:t>
            </a:r>
            <a:r>
              <a:rPr lang="sv-FI" sz="1200" dirty="0" err="1"/>
              <a:t>avattu</a:t>
            </a:r>
            <a:r>
              <a:rPr lang="sv-FI" sz="1200" dirty="0"/>
              <a:t>, sen </a:t>
            </a:r>
            <a:r>
              <a:rPr lang="sv-FI" sz="1200" dirty="0" err="1"/>
              <a:t>voidaan</a:t>
            </a:r>
            <a:r>
              <a:rPr lang="sv-FI" sz="1200" dirty="0"/>
              <a:t> </a:t>
            </a:r>
            <a:r>
              <a:rPr lang="sv-FI" sz="1200" dirty="0" err="1"/>
              <a:t>katsoa</a:t>
            </a:r>
            <a:r>
              <a:rPr lang="sv-FI" sz="1200" dirty="0"/>
              <a:t> </a:t>
            </a:r>
            <a:r>
              <a:rPr lang="sv-FI" sz="1200" dirty="0" err="1"/>
              <a:t>toista</a:t>
            </a:r>
            <a:r>
              <a:rPr lang="sv-FI" sz="1200" dirty="0"/>
              <a:t> </a:t>
            </a:r>
            <a:r>
              <a:rPr lang="sv-FI" sz="1200" dirty="0" err="1"/>
              <a:t>kertaa</a:t>
            </a:r>
            <a:r>
              <a:rPr lang="sv-FI" sz="1200" dirty="0"/>
              <a:t> ”</a:t>
            </a:r>
            <a:r>
              <a:rPr lang="sv-FI" sz="1200" dirty="0" err="1"/>
              <a:t>ilmaiseksi</a:t>
            </a:r>
            <a:r>
              <a:rPr lang="sv-FI" sz="1200" dirty="0"/>
              <a:t>”, jos </a:t>
            </a:r>
            <a:r>
              <a:rPr lang="sv-FI" sz="1200" dirty="0" err="1"/>
              <a:t>sellaista</a:t>
            </a:r>
            <a:r>
              <a:rPr lang="sv-FI" sz="1200" dirty="0"/>
              <a:t> tarvetta.</a:t>
            </a:r>
          </a:p>
        </p:txBody>
      </p:sp>
      <p:sp>
        <p:nvSpPr>
          <p:cNvPr id="40" name="TextBox 39">
            <a:extLst>
              <a:ext uri="{FF2B5EF4-FFF2-40B4-BE49-F238E27FC236}">
                <a16:creationId xmlns:a16="http://schemas.microsoft.com/office/drawing/2014/main" id="{E76DBB61-CBD9-B55C-E894-4281AD1859EE}"/>
              </a:ext>
            </a:extLst>
          </p:cNvPr>
          <p:cNvSpPr txBox="1"/>
          <p:nvPr/>
        </p:nvSpPr>
        <p:spPr>
          <a:xfrm>
            <a:off x="8154955" y="158620"/>
            <a:ext cx="3573625" cy="369332"/>
          </a:xfrm>
          <a:prstGeom prst="rect">
            <a:avLst/>
          </a:prstGeom>
          <a:noFill/>
        </p:spPr>
        <p:txBody>
          <a:bodyPr wrap="square" rtlCol="0">
            <a:spAutoFit/>
          </a:bodyPr>
          <a:lstStyle/>
          <a:p>
            <a:pPr algn="r"/>
            <a:r>
              <a:rPr lang="sv-FI" dirty="0" err="1">
                <a:solidFill>
                  <a:schemeClr val="bg1"/>
                </a:solidFill>
                <a:highlight>
                  <a:srgbClr val="000000"/>
                </a:highlight>
              </a:rPr>
              <a:t>Ajastin</a:t>
            </a:r>
            <a:r>
              <a:rPr lang="sv-FI" dirty="0">
                <a:solidFill>
                  <a:schemeClr val="bg1"/>
                </a:solidFill>
                <a:highlight>
                  <a:srgbClr val="000000"/>
                </a:highlight>
              </a:rPr>
              <a:t>: 02:35:22</a:t>
            </a:r>
          </a:p>
        </p:txBody>
      </p:sp>
    </p:spTree>
    <p:extLst>
      <p:ext uri="{BB962C8B-B14F-4D97-AF65-F5344CB8AC3E}">
        <p14:creationId xmlns:p14="http://schemas.microsoft.com/office/powerpoint/2010/main" val="413903089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BABDA0-B676-644C-D7CE-EF94580D1126}"/>
              </a:ext>
            </a:extLst>
          </p:cNvPr>
          <p:cNvSpPr/>
          <p:nvPr/>
        </p:nvSpPr>
        <p:spPr>
          <a:xfrm>
            <a:off x="530289" y="513184"/>
            <a:ext cx="7372740" cy="5924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5" name="Rectangle 4">
            <a:extLst>
              <a:ext uri="{FF2B5EF4-FFF2-40B4-BE49-F238E27FC236}">
                <a16:creationId xmlns:a16="http://schemas.microsoft.com/office/drawing/2014/main" id="{623BAD0E-80E5-A446-C55E-D707F9B2195C}"/>
              </a:ext>
            </a:extLst>
          </p:cNvPr>
          <p:cNvSpPr/>
          <p:nvPr/>
        </p:nvSpPr>
        <p:spPr>
          <a:xfrm>
            <a:off x="8145624" y="513184"/>
            <a:ext cx="3648270" cy="5924937"/>
          </a:xfrm>
          <a:prstGeom prst="rect">
            <a:avLst/>
          </a:prstGeom>
          <a:solidFill>
            <a:schemeClr val="bg1"/>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FI"/>
          </a:p>
        </p:txBody>
      </p:sp>
      <p:sp>
        <p:nvSpPr>
          <p:cNvPr id="6" name="Rectangle 5">
            <a:extLst>
              <a:ext uri="{FF2B5EF4-FFF2-40B4-BE49-F238E27FC236}">
                <a16:creationId xmlns:a16="http://schemas.microsoft.com/office/drawing/2014/main" id="{CA195AED-1B1D-FCC6-80E8-37FFD62D102A}"/>
              </a:ext>
            </a:extLst>
          </p:cNvPr>
          <p:cNvSpPr/>
          <p:nvPr/>
        </p:nvSpPr>
        <p:spPr>
          <a:xfrm>
            <a:off x="2712574" y="2678086"/>
            <a:ext cx="20082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VIDEO</a:t>
            </a:r>
          </a:p>
        </p:txBody>
      </p:sp>
      <p:sp>
        <p:nvSpPr>
          <p:cNvPr id="7" name="TextBox 6">
            <a:extLst>
              <a:ext uri="{FF2B5EF4-FFF2-40B4-BE49-F238E27FC236}">
                <a16:creationId xmlns:a16="http://schemas.microsoft.com/office/drawing/2014/main" id="{3180FB89-D92F-C968-75CF-97E4457BE884}"/>
              </a:ext>
            </a:extLst>
          </p:cNvPr>
          <p:cNvSpPr txBox="1"/>
          <p:nvPr/>
        </p:nvSpPr>
        <p:spPr>
          <a:xfrm>
            <a:off x="8332237" y="690465"/>
            <a:ext cx="3200400" cy="5632311"/>
          </a:xfrm>
          <a:prstGeom prst="rect">
            <a:avLst/>
          </a:prstGeom>
          <a:noFill/>
        </p:spPr>
        <p:txBody>
          <a:bodyPr wrap="square" rtlCol="0">
            <a:spAutoFit/>
          </a:bodyPr>
          <a:lstStyle/>
          <a:p>
            <a:r>
              <a:rPr lang="sv-FI" dirty="0">
                <a:highlight>
                  <a:srgbClr val="FFFF00"/>
                </a:highlight>
              </a:rPr>
              <a:t>”LIIKKUMISVIDEO”</a:t>
            </a:r>
          </a:p>
          <a:p>
            <a:endParaRPr lang="sv-FI" dirty="0"/>
          </a:p>
          <a:p>
            <a:r>
              <a:rPr lang="sv-FI" dirty="0" err="1"/>
              <a:t>Pulmien</a:t>
            </a:r>
            <a:r>
              <a:rPr lang="sv-FI" dirty="0"/>
              <a:t> </a:t>
            </a:r>
            <a:r>
              <a:rPr lang="sv-FI" dirty="0" err="1"/>
              <a:t>välissä</a:t>
            </a:r>
            <a:r>
              <a:rPr lang="sv-FI" dirty="0"/>
              <a:t> </a:t>
            </a:r>
            <a:r>
              <a:rPr lang="sv-FI" dirty="0" err="1"/>
              <a:t>tulee</a:t>
            </a:r>
            <a:r>
              <a:rPr lang="sv-FI" dirty="0"/>
              <a:t> </a:t>
            </a:r>
            <a:r>
              <a:rPr lang="sv-FI" dirty="0" err="1"/>
              <a:t>videoita</a:t>
            </a:r>
            <a:r>
              <a:rPr lang="sv-FI" dirty="0"/>
              <a:t>, </a:t>
            </a:r>
            <a:r>
              <a:rPr lang="sv-FI" dirty="0" err="1"/>
              <a:t>missä</a:t>
            </a:r>
            <a:r>
              <a:rPr lang="sv-FI" dirty="0"/>
              <a:t> </a:t>
            </a:r>
            <a:r>
              <a:rPr lang="sv-FI" dirty="0" err="1"/>
              <a:t>liikutaan</a:t>
            </a:r>
            <a:r>
              <a:rPr lang="sv-FI" dirty="0"/>
              <a:t> </a:t>
            </a:r>
            <a:r>
              <a:rPr lang="sv-FI" dirty="0" err="1"/>
              <a:t>paikasta</a:t>
            </a:r>
            <a:r>
              <a:rPr lang="sv-FI" dirty="0"/>
              <a:t> </a:t>
            </a:r>
            <a:r>
              <a:rPr lang="sv-FI" dirty="0" err="1"/>
              <a:t>toiseen</a:t>
            </a:r>
            <a:r>
              <a:rPr lang="sv-FI" dirty="0"/>
              <a:t>. </a:t>
            </a:r>
            <a:r>
              <a:rPr lang="sv-FI" dirty="0" err="1"/>
              <a:t>Taitaa</a:t>
            </a:r>
            <a:r>
              <a:rPr lang="sv-FI" dirty="0"/>
              <a:t> </a:t>
            </a:r>
            <a:r>
              <a:rPr lang="sv-FI" dirty="0" err="1"/>
              <a:t>kai</a:t>
            </a:r>
            <a:r>
              <a:rPr lang="sv-FI" dirty="0"/>
              <a:t> olla </a:t>
            </a:r>
            <a:r>
              <a:rPr lang="sv-FI" dirty="0" err="1"/>
              <a:t>aika</a:t>
            </a:r>
            <a:r>
              <a:rPr lang="sv-FI" dirty="0"/>
              <a:t> </a:t>
            </a:r>
            <a:r>
              <a:rPr lang="sv-FI" dirty="0" err="1"/>
              <a:t>lyhyitä</a:t>
            </a:r>
            <a:r>
              <a:rPr lang="sv-FI" dirty="0"/>
              <a:t> </a:t>
            </a:r>
            <a:r>
              <a:rPr lang="sv-FI" dirty="0" err="1"/>
              <a:t>pätkiä</a:t>
            </a:r>
            <a:r>
              <a:rPr lang="sv-FI" dirty="0"/>
              <a:t>, </a:t>
            </a:r>
            <a:r>
              <a:rPr lang="sv-FI" dirty="0" err="1"/>
              <a:t>ettei</a:t>
            </a:r>
            <a:r>
              <a:rPr lang="sv-FI" dirty="0"/>
              <a:t> vie </a:t>
            </a:r>
            <a:r>
              <a:rPr lang="sv-FI" dirty="0" err="1"/>
              <a:t>aika</a:t>
            </a:r>
            <a:r>
              <a:rPr lang="sv-FI" dirty="0"/>
              <a:t> </a:t>
            </a:r>
            <a:r>
              <a:rPr lang="sv-FI" dirty="0" err="1"/>
              <a:t>turhaan</a:t>
            </a:r>
            <a:r>
              <a:rPr lang="sv-FI" dirty="0"/>
              <a:t>.</a:t>
            </a:r>
          </a:p>
          <a:p>
            <a:endParaRPr lang="sv-FI" dirty="0"/>
          </a:p>
          <a:p>
            <a:r>
              <a:rPr lang="sv-FI" dirty="0" err="1"/>
              <a:t>Nämä</a:t>
            </a:r>
            <a:r>
              <a:rPr lang="sv-FI" dirty="0"/>
              <a:t> </a:t>
            </a:r>
            <a:r>
              <a:rPr lang="sv-FI" dirty="0" err="1"/>
              <a:t>starttaavat</a:t>
            </a:r>
            <a:r>
              <a:rPr lang="sv-FI" dirty="0"/>
              <a:t> </a:t>
            </a:r>
            <a:r>
              <a:rPr lang="sv-FI" dirty="0" err="1"/>
              <a:t>automaattisesti</a:t>
            </a:r>
            <a:r>
              <a:rPr lang="sv-FI" dirty="0"/>
              <a:t> </a:t>
            </a:r>
            <a:r>
              <a:rPr lang="sv-FI" dirty="0" err="1"/>
              <a:t>joko</a:t>
            </a:r>
            <a:r>
              <a:rPr lang="sv-FI" dirty="0"/>
              <a:t> </a:t>
            </a:r>
            <a:r>
              <a:rPr lang="sv-FI" dirty="0" err="1"/>
              <a:t>aloitusvideon</a:t>
            </a:r>
            <a:r>
              <a:rPr lang="sv-FI" dirty="0"/>
              <a:t> </a:t>
            </a:r>
            <a:r>
              <a:rPr lang="sv-FI" dirty="0" err="1"/>
              <a:t>jälkeen</a:t>
            </a:r>
            <a:r>
              <a:rPr lang="sv-FI" dirty="0"/>
              <a:t>, tai </a:t>
            </a:r>
            <a:r>
              <a:rPr lang="sv-FI" dirty="0" err="1"/>
              <a:t>kun</a:t>
            </a:r>
            <a:r>
              <a:rPr lang="sv-FI" dirty="0"/>
              <a:t> </a:t>
            </a:r>
            <a:r>
              <a:rPr lang="sv-FI" dirty="0" err="1"/>
              <a:t>pelaajat</a:t>
            </a:r>
            <a:r>
              <a:rPr lang="sv-FI" dirty="0"/>
              <a:t> </a:t>
            </a:r>
            <a:r>
              <a:rPr lang="sv-FI" dirty="0" err="1"/>
              <a:t>ovat</a:t>
            </a:r>
            <a:r>
              <a:rPr lang="sv-FI" dirty="0"/>
              <a:t> </a:t>
            </a:r>
            <a:r>
              <a:rPr lang="sv-FI" dirty="0" err="1"/>
              <a:t>syöttäneet</a:t>
            </a:r>
            <a:r>
              <a:rPr lang="sv-FI" dirty="0"/>
              <a:t> </a:t>
            </a:r>
            <a:r>
              <a:rPr lang="sv-FI" dirty="0" err="1"/>
              <a:t>oikean</a:t>
            </a:r>
            <a:r>
              <a:rPr lang="sv-FI" dirty="0"/>
              <a:t> </a:t>
            </a:r>
            <a:r>
              <a:rPr lang="sv-FI" dirty="0" err="1"/>
              <a:t>pelikoodiin</a:t>
            </a:r>
            <a:r>
              <a:rPr lang="sv-FI" dirty="0"/>
              <a:t> </a:t>
            </a:r>
            <a:r>
              <a:rPr lang="sv-FI" dirty="0" err="1"/>
              <a:t>pulmaan</a:t>
            </a:r>
            <a:r>
              <a:rPr lang="sv-FI" dirty="0"/>
              <a:t>.</a:t>
            </a:r>
          </a:p>
          <a:p>
            <a:endParaRPr lang="sv-FI" dirty="0"/>
          </a:p>
          <a:p>
            <a:r>
              <a:rPr lang="sv-FI" dirty="0" err="1"/>
              <a:t>Tekstit</a:t>
            </a:r>
            <a:r>
              <a:rPr lang="sv-FI" dirty="0"/>
              <a:t> </a:t>
            </a:r>
            <a:r>
              <a:rPr lang="sv-FI" dirty="0" err="1"/>
              <a:t>lähinnä</a:t>
            </a:r>
            <a:r>
              <a:rPr lang="sv-FI" dirty="0"/>
              <a:t> </a:t>
            </a:r>
            <a:r>
              <a:rPr lang="sv-FI" dirty="0" err="1"/>
              <a:t>jotain</a:t>
            </a:r>
            <a:r>
              <a:rPr lang="sv-FI" dirty="0"/>
              <a:t> ”</a:t>
            </a:r>
            <a:r>
              <a:rPr lang="sv-FI" dirty="0" err="1"/>
              <a:t>Seuraa</a:t>
            </a:r>
            <a:r>
              <a:rPr lang="sv-FI" dirty="0"/>
              <a:t> </a:t>
            </a:r>
            <a:r>
              <a:rPr lang="sv-FI" dirty="0" err="1"/>
              <a:t>minua</a:t>
            </a:r>
            <a:r>
              <a:rPr lang="sv-FI" dirty="0"/>
              <a:t>! </a:t>
            </a:r>
            <a:r>
              <a:rPr lang="sv-FI" dirty="0" err="1"/>
              <a:t>Nyt</a:t>
            </a:r>
            <a:r>
              <a:rPr lang="sv-FI" dirty="0"/>
              <a:t> </a:t>
            </a:r>
            <a:r>
              <a:rPr lang="sv-FI" dirty="0" err="1"/>
              <a:t>mennään</a:t>
            </a:r>
            <a:r>
              <a:rPr lang="sv-FI" dirty="0"/>
              <a:t> </a:t>
            </a:r>
            <a:r>
              <a:rPr lang="sv-FI" dirty="0" err="1"/>
              <a:t>xxxx-laboratorioon</a:t>
            </a:r>
            <a:r>
              <a:rPr lang="sv-FI" dirty="0"/>
              <a:t>”</a:t>
            </a:r>
          </a:p>
          <a:p>
            <a:endParaRPr lang="sv-FI" dirty="0"/>
          </a:p>
          <a:p>
            <a:r>
              <a:rPr lang="sv-FI" dirty="0"/>
              <a:t>Video </a:t>
            </a:r>
            <a:r>
              <a:rPr lang="sv-FI" dirty="0" err="1"/>
              <a:t>loppuu</a:t>
            </a:r>
            <a:r>
              <a:rPr lang="sv-FI" dirty="0"/>
              <a:t> </a:t>
            </a:r>
            <a:r>
              <a:rPr lang="sv-FI" dirty="0" err="1"/>
              <a:t>automaattisesti</a:t>
            </a:r>
            <a:r>
              <a:rPr lang="sv-FI" dirty="0"/>
              <a:t> ja </a:t>
            </a:r>
            <a:r>
              <a:rPr lang="sv-FI" dirty="0" err="1"/>
              <a:t>siirtyy</a:t>
            </a:r>
            <a:r>
              <a:rPr lang="sv-FI" dirty="0"/>
              <a:t> </a:t>
            </a:r>
            <a:r>
              <a:rPr lang="sv-FI" dirty="0" err="1"/>
              <a:t>automaattisesti</a:t>
            </a:r>
            <a:r>
              <a:rPr lang="sv-FI" dirty="0"/>
              <a:t> </a:t>
            </a:r>
            <a:r>
              <a:rPr lang="sv-FI" dirty="0" err="1"/>
              <a:t>heti</a:t>
            </a:r>
            <a:r>
              <a:rPr lang="sv-FI" dirty="0"/>
              <a:t> </a:t>
            </a:r>
            <a:r>
              <a:rPr lang="sv-FI" dirty="0" err="1"/>
              <a:t>seuraavaan</a:t>
            </a:r>
            <a:r>
              <a:rPr lang="sv-FI" dirty="0"/>
              <a:t> ”</a:t>
            </a:r>
            <a:r>
              <a:rPr lang="sv-FI" dirty="0" err="1"/>
              <a:t>pulmaruutuun</a:t>
            </a:r>
            <a:r>
              <a:rPr lang="sv-FI" dirty="0"/>
              <a:t>”</a:t>
            </a:r>
          </a:p>
        </p:txBody>
      </p:sp>
      <p:sp>
        <p:nvSpPr>
          <p:cNvPr id="2" name="TextBox 1">
            <a:extLst>
              <a:ext uri="{FF2B5EF4-FFF2-40B4-BE49-F238E27FC236}">
                <a16:creationId xmlns:a16="http://schemas.microsoft.com/office/drawing/2014/main" id="{993C7A9A-E8C6-EFA0-3A77-3A6CD29DE587}"/>
              </a:ext>
            </a:extLst>
          </p:cNvPr>
          <p:cNvSpPr txBox="1"/>
          <p:nvPr/>
        </p:nvSpPr>
        <p:spPr>
          <a:xfrm>
            <a:off x="8154955" y="158620"/>
            <a:ext cx="3573625" cy="369332"/>
          </a:xfrm>
          <a:prstGeom prst="rect">
            <a:avLst/>
          </a:prstGeom>
          <a:noFill/>
        </p:spPr>
        <p:txBody>
          <a:bodyPr wrap="square" rtlCol="0">
            <a:spAutoFit/>
          </a:bodyPr>
          <a:lstStyle/>
          <a:p>
            <a:pPr algn="r"/>
            <a:r>
              <a:rPr lang="sv-FI" dirty="0" err="1">
                <a:solidFill>
                  <a:schemeClr val="bg1"/>
                </a:solidFill>
                <a:highlight>
                  <a:srgbClr val="000000"/>
                </a:highlight>
              </a:rPr>
              <a:t>Ajastin</a:t>
            </a:r>
            <a:r>
              <a:rPr lang="sv-FI" dirty="0">
                <a:solidFill>
                  <a:schemeClr val="bg1"/>
                </a:solidFill>
                <a:highlight>
                  <a:srgbClr val="000000"/>
                </a:highlight>
              </a:rPr>
              <a:t>: 08:45:25</a:t>
            </a:r>
          </a:p>
        </p:txBody>
      </p:sp>
    </p:spTree>
    <p:extLst>
      <p:ext uri="{BB962C8B-B14F-4D97-AF65-F5344CB8AC3E}">
        <p14:creationId xmlns:p14="http://schemas.microsoft.com/office/powerpoint/2010/main" val="418283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1030</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Technobothnia Escape Room</vt:lpstr>
      <vt:lpstr>Escape Room Game </vt:lpstr>
      <vt:lpstr>Tervetuloa  Technobothnian pakohuonepeliin!  Syöttää ryhmänne nimen, ja paina ”JATKA”</vt:lpstr>
      <vt:lpstr> SÄÄNNÖT 1/2  jne jne yms yms  Esim. Pelin kesto on 45 minuttia, teidän täytyy yritä ratkaista kaikki pulmat, jotta pääsette ulos. Ei saa käytä omia kännyköitä, niitä on jätettävä huoneen ulkopuolella. Vinkkejä pulmien ratkaisemiseen voi valita pelin aikana. Huomioi toki, että käytetyistä vinkeistä teille tulee X ”rangaistusminuutteja” lopulliseen peliaikaan.  </vt:lpstr>
      <vt:lpstr> SÄÄNNÖT 2/2  Päästäkseen eteenpäin pelissä syötätte peliin koodeja. Koodit löytyy peliä pelaamalla.  Jne jne yms yms </vt:lpstr>
      <vt:lpstr>PowerPoint Presentation</vt:lpstr>
      <vt:lpstr>PowerPoint Presentation</vt:lpstr>
      <vt:lpstr>PowerPoint Presentation</vt:lpstr>
      <vt:lpstr>PowerPoint Presentation</vt:lpstr>
      <vt:lpstr>PowerPoint Presentation</vt:lpstr>
      <vt:lpstr>PowerPoint Presentation</vt:lpstr>
      <vt:lpstr> HIGH SCORE LIST </vt:lpstr>
      <vt:lpstr>Kiitos osalistumisestanne! (tmv) </vt:lpstr>
      <vt:lpstr>!! Olette valinneet käyttää pulmavinkin.  Käyttämällä vinkin teidän peliaikaan lisätään X ”rangaistusminuutteja”. !!  Oletteko varmoja, että haluatte käytä vinkin?</vt:lpstr>
      <vt:lpstr>!! Olette valinneet nähdän pulman ratkaisu. Käyttämällä tätä mahdollisuutta teidän peliaikaan lisätään X ”rangaistusminuutteja”. !!  Oletteko varmoja, että haluatte nähdä ratkaisun?</vt:lpstr>
      <vt:lpstr>!! Olette valinneet nähdän pulman ratkaisu. Käyttämällä tätä mahdollisuutta teidän peliaikaan lisätään X ”rangaistusminuutteja”. !!  Oletteko varmoja, että haluatte nähdä ratkaisun?</vt:lpstr>
      <vt:lpstr>VIHJE X / RATKAISU   Tänne tekstiä     </vt:lpstr>
      <vt:lpstr>VIHJE X / RATKAISU   Tänne tekstiä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Technobothnia Escape Room</dc:title>
  <dc:creator>Josefin Stolpe</dc:creator>
  <cp:lastModifiedBy>Josefin Stolpe</cp:lastModifiedBy>
  <cp:revision>14</cp:revision>
  <dcterms:created xsi:type="dcterms:W3CDTF">2022-06-20T13:04:02Z</dcterms:created>
  <dcterms:modified xsi:type="dcterms:W3CDTF">2022-06-21T08:54:37Z</dcterms:modified>
</cp:coreProperties>
</file>