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72" r:id="rId4"/>
    <p:sldId id="306" r:id="rId5"/>
    <p:sldId id="307" r:id="rId6"/>
    <p:sldId id="308" r:id="rId7"/>
    <p:sldId id="288" r:id="rId8"/>
    <p:sldId id="303" r:id="rId9"/>
    <p:sldId id="304" r:id="rId10"/>
    <p:sldId id="305" r:id="rId11"/>
    <p:sldId id="309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60"/>
  </p:normalViewPr>
  <p:slideViewPr>
    <p:cSldViewPr>
      <p:cViewPr varScale="1">
        <p:scale>
          <a:sx n="85" d="100"/>
          <a:sy n="85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5A97-5158-4A22-B0FD-5280523307C7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4126-B456-409D-8198-AFB007E76D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9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19444"/>
            <a:ext cx="8892480" cy="847585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rgbClr val="000000"/>
                </a:solidFill>
              </a:rPr>
              <a:t>© 4D </a:t>
            </a:r>
            <a:r>
              <a:rPr lang="da-DK" smtClean="0">
                <a:solidFill>
                  <a:srgbClr val="000000"/>
                </a:solidFill>
              </a:rPr>
              <a:t>A/S</a:t>
            </a:r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9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3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2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7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7936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5309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8830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917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668547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1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93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373216"/>
            <a:ext cx="8892480" cy="864096"/>
          </a:xfrm>
        </p:spPr>
        <p:txBody>
          <a:bodyPr>
            <a:normAutofit/>
          </a:bodyPr>
          <a:lstStyle/>
          <a:p>
            <a:r>
              <a:rPr lang="da-DK" sz="3600" smtClean="0"/>
              <a:t>Datatyper og sammenligning af datatyper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sz="2800" dirty="0" smtClean="0"/>
              <a:t>Sammenligning af datatyper – </a:t>
            </a:r>
            <a:r>
              <a:rPr lang="da-DK" sz="2800" dirty="0" err="1" smtClean="0"/>
              <a:t>Truthy</a:t>
            </a:r>
            <a:r>
              <a:rPr lang="da-DK" sz="2800" dirty="0" smtClean="0"/>
              <a:t> / </a:t>
            </a:r>
            <a:r>
              <a:rPr lang="da-DK" sz="2800" dirty="0" err="1" smtClean="0"/>
              <a:t>Falsey</a:t>
            </a:r>
            <a:r>
              <a:rPr lang="da-DK" sz="2800" dirty="0" smtClean="0"/>
              <a:t> (4)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968899"/>
          </a:xfrm>
        </p:spPr>
        <p:txBody>
          <a:bodyPr/>
          <a:lstStyle/>
          <a:p>
            <a:r>
              <a:rPr lang="da-DK" smtClean="0"/>
              <a:t>Løsning…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  <a:p>
            <a:r>
              <a:rPr lang="da-DK" dirty="0" smtClean="0"/>
              <a:t>For </a:t>
            </a:r>
            <a:r>
              <a:rPr lang="da-DK" smtClean="0"/>
              <a:t>at undgå, </a:t>
            </a:r>
            <a:r>
              <a:rPr lang="da-DK" dirty="0" smtClean="0"/>
              <a:t>at logiske tests giver et forkert resultat, har JavaScript to alternative </a:t>
            </a:r>
            <a:r>
              <a:rPr lang="da-DK" smtClean="0"/>
              <a:t>sammenligningsoperatorer:</a:t>
            </a:r>
            <a:endParaRPr lang="da-DK" dirty="0" smtClean="0"/>
          </a:p>
          <a:p>
            <a:pPr lvl="1"/>
            <a:r>
              <a:rPr lang="da-DK" dirty="0" smtClean="0"/>
              <a:t>===	(</a:t>
            </a:r>
            <a:r>
              <a:rPr lang="da-DK" dirty="0" err="1" smtClean="0"/>
              <a:t>equal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!== 	(not </a:t>
            </a:r>
            <a:r>
              <a:rPr lang="da-DK" dirty="0" err="1" smtClean="0"/>
              <a:t>equal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Disse to sammenligningsoperatorer sammenligner både værdi og bagvedliggende </a:t>
            </a:r>
            <a:r>
              <a:rPr lang="da-DK" smtClean="0"/>
              <a:t>datatype.</a:t>
            </a:r>
            <a:endParaRPr lang="da-DK" dirty="0" smtClean="0"/>
          </a:p>
          <a:p>
            <a:pPr lvl="1"/>
            <a:r>
              <a:rPr lang="da-DK" dirty="0" smtClean="0"/>
              <a:t>0 === </a:t>
            </a:r>
            <a:r>
              <a:rPr lang="da-DK" dirty="0"/>
              <a:t>''                </a:t>
            </a:r>
            <a:r>
              <a:rPr lang="da-DK" dirty="0" smtClean="0"/>
              <a:t>  (</a:t>
            </a:r>
            <a:r>
              <a:rPr lang="da-DK" dirty="0"/>
              <a:t>resultat af evaluering: </a:t>
            </a:r>
            <a:r>
              <a:rPr lang="da-DK" b="1" dirty="0" smtClean="0"/>
              <a:t>false</a:t>
            </a:r>
            <a:r>
              <a:rPr lang="da-DK" dirty="0" smtClean="0"/>
              <a:t>)</a:t>
            </a:r>
            <a:endParaRPr lang="da-DK" dirty="0"/>
          </a:p>
          <a:p>
            <a:pPr lvl="1"/>
            <a:r>
              <a:rPr lang="da-DK" dirty="0"/>
              <a:t>0 </a:t>
            </a:r>
            <a:r>
              <a:rPr lang="da-DK" dirty="0" smtClean="0"/>
              <a:t>=== </a:t>
            </a:r>
            <a:r>
              <a:rPr lang="da-DK" dirty="0"/>
              <a:t>'0'                (resultat af evaluering: </a:t>
            </a:r>
            <a:r>
              <a:rPr lang="da-DK" b="1" dirty="0" smtClean="0"/>
              <a:t>false</a:t>
            </a:r>
            <a:r>
              <a:rPr lang="da-DK" dirty="0" smtClean="0"/>
              <a:t>)</a:t>
            </a:r>
            <a:endParaRPr lang="da-DK" dirty="0"/>
          </a:p>
          <a:p>
            <a:pPr lvl="1"/>
            <a:r>
              <a:rPr lang="da-DK" dirty="0"/>
              <a:t>false </a:t>
            </a:r>
            <a:r>
              <a:rPr lang="da-DK" dirty="0" smtClean="0"/>
              <a:t>=== </a:t>
            </a:r>
            <a:r>
              <a:rPr lang="da-DK" dirty="0"/>
              <a:t>'0'           (resultat af evaluering: </a:t>
            </a:r>
            <a:r>
              <a:rPr lang="da-DK" b="1" dirty="0" smtClean="0"/>
              <a:t>false</a:t>
            </a:r>
            <a:r>
              <a:rPr lang="da-DK" dirty="0" smtClean="0"/>
              <a:t>)</a:t>
            </a:r>
            <a:endParaRPr lang="da-DK" dirty="0"/>
          </a:p>
          <a:p>
            <a:pPr lvl="1"/>
            <a:r>
              <a:rPr lang="da-DK" dirty="0" err="1"/>
              <a:t>null</a:t>
            </a:r>
            <a:r>
              <a:rPr lang="da-DK" dirty="0"/>
              <a:t> </a:t>
            </a:r>
            <a:r>
              <a:rPr lang="da-DK" dirty="0" smtClean="0"/>
              <a:t>=== </a:t>
            </a:r>
            <a:r>
              <a:rPr lang="da-DK" dirty="0" err="1"/>
              <a:t>undefined</a:t>
            </a:r>
            <a:r>
              <a:rPr lang="da-DK" dirty="0"/>
              <a:t>  (resultat af evaluering: </a:t>
            </a:r>
            <a:r>
              <a:rPr lang="da-DK" b="1" dirty="0" smtClean="0"/>
              <a:t>false</a:t>
            </a:r>
            <a:r>
              <a:rPr lang="da-DK" dirty="0" smtClean="0"/>
              <a:t>)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65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6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680867"/>
          </a:xfrm>
        </p:spPr>
        <p:txBody>
          <a:bodyPr/>
          <a:lstStyle/>
          <a:p>
            <a:r>
              <a:rPr lang="en-US" dirty="0" err="1" smtClean="0"/>
              <a:t>Datatyper</a:t>
            </a:r>
            <a:endParaRPr lang="en-US" dirty="0" smtClean="0"/>
          </a:p>
          <a:p>
            <a:r>
              <a:rPr lang="en-US" dirty="0" err="1" smtClean="0"/>
              <a:t>Typekonvertering</a:t>
            </a:r>
            <a:endParaRPr lang="en-US" dirty="0" smtClean="0"/>
          </a:p>
          <a:p>
            <a:r>
              <a:rPr lang="en-US" dirty="0" err="1" smtClean="0"/>
              <a:t>Eksplicit</a:t>
            </a:r>
            <a:r>
              <a:rPr lang="en-US" dirty="0" smtClean="0"/>
              <a:t> </a:t>
            </a:r>
            <a:r>
              <a:rPr lang="en-US" dirty="0" err="1" smtClean="0"/>
              <a:t>typekonvertering</a:t>
            </a:r>
            <a:endParaRPr lang="en-US" dirty="0" smtClean="0"/>
          </a:p>
          <a:p>
            <a:r>
              <a:rPr lang="en-US" dirty="0" smtClean="0"/>
              <a:t>Implicit </a:t>
            </a:r>
            <a:r>
              <a:rPr lang="en-US" dirty="0" err="1" smtClean="0"/>
              <a:t>typekonvertering</a:t>
            </a:r>
            <a:endParaRPr lang="en-US" dirty="0" smtClean="0"/>
          </a:p>
          <a:p>
            <a:r>
              <a:rPr lang="en-US" dirty="0" err="1" smtClean="0"/>
              <a:t>Sammenligning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datatyper</a:t>
            </a:r>
            <a:r>
              <a:rPr lang="en-US" dirty="0" smtClean="0"/>
              <a:t> (</a:t>
            </a:r>
            <a:r>
              <a:rPr lang="en-US" dirty="0" err="1"/>
              <a:t>t</a:t>
            </a:r>
            <a:r>
              <a:rPr lang="en-US" dirty="0" err="1" smtClean="0"/>
              <a:t>ruthy</a:t>
            </a:r>
            <a:r>
              <a:rPr lang="en-US" dirty="0" smtClean="0"/>
              <a:t>/</a:t>
            </a:r>
            <a:r>
              <a:rPr lang="en-US" dirty="0" err="1" smtClean="0"/>
              <a:t>falsey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Datatyper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JavaScript har tre kategorier af datatyper: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Grundlæggende datatyper</a:t>
            </a:r>
          </a:p>
          <a:p>
            <a:pPr lvl="2"/>
            <a:r>
              <a:rPr lang="da-DK" dirty="0" err="1" smtClean="0"/>
              <a:t>String</a:t>
            </a:r>
            <a:endParaRPr lang="da-DK" dirty="0" smtClean="0"/>
          </a:p>
          <a:p>
            <a:pPr lvl="2"/>
            <a:r>
              <a:rPr lang="da-DK" dirty="0" err="1" smtClean="0"/>
              <a:t>Number</a:t>
            </a:r>
            <a:endParaRPr lang="da-DK" dirty="0" smtClean="0"/>
          </a:p>
          <a:p>
            <a:pPr lvl="2"/>
            <a:r>
              <a:rPr lang="da-DK" dirty="0" err="1" smtClean="0"/>
              <a:t>Boolean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Sammensatte typer</a:t>
            </a:r>
          </a:p>
          <a:p>
            <a:pPr lvl="2"/>
            <a:r>
              <a:rPr lang="da-DK" dirty="0" smtClean="0"/>
              <a:t>Object</a:t>
            </a:r>
          </a:p>
          <a:p>
            <a:pPr lvl="2"/>
            <a:r>
              <a:rPr lang="da-DK" dirty="0" smtClean="0"/>
              <a:t>Array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Specielle datatyper</a:t>
            </a:r>
            <a:endParaRPr lang="da-DK" dirty="0" smtClean="0"/>
          </a:p>
          <a:p>
            <a:pPr lvl="2"/>
            <a:r>
              <a:rPr lang="da-DK" dirty="0" err="1" smtClean="0"/>
              <a:t>null</a:t>
            </a:r>
            <a:r>
              <a:rPr lang="da-DK" dirty="0" smtClean="0"/>
              <a:t>	   (</a:t>
            </a:r>
            <a:r>
              <a:rPr lang="da-DK" smtClean="0"/>
              <a:t>en værdi, </a:t>
            </a:r>
            <a:r>
              <a:rPr lang="da-DK" dirty="0" smtClean="0"/>
              <a:t>som kan tildeles en variabel repræsenterende ”ingen værdi”)</a:t>
            </a:r>
          </a:p>
          <a:p>
            <a:pPr lvl="2"/>
            <a:r>
              <a:rPr lang="da-DK" dirty="0" err="1" smtClean="0"/>
              <a:t>undefined</a:t>
            </a:r>
            <a:r>
              <a:rPr lang="da-DK" dirty="0" smtClean="0"/>
              <a:t> (værdien for </a:t>
            </a:r>
            <a:r>
              <a:rPr lang="da-DK" smtClean="0"/>
              <a:t>en variabel, hvor der ikke er tildelt </a:t>
            </a:r>
            <a:r>
              <a:rPr lang="da-DK" dirty="0" smtClean="0"/>
              <a:t>en værdi)</a:t>
            </a:r>
          </a:p>
        </p:txBody>
      </p:sp>
    </p:spTree>
    <p:extLst>
      <p:ext uri="{BB962C8B-B14F-4D97-AF65-F5344CB8AC3E}">
        <p14:creationId xmlns:p14="http://schemas.microsoft.com/office/powerpoint/2010/main" val="4113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Typekonvertering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en-US" dirty="0" smtClean="0"/>
              <a:t>Da JavaScript </a:t>
            </a:r>
            <a:r>
              <a:rPr lang="en-US" dirty="0" err="1" smtClean="0"/>
              <a:t>er</a:t>
            </a:r>
            <a:r>
              <a:rPr lang="en-US" dirty="0" smtClean="0"/>
              <a:t> et “loosely typed” sprog,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mulighed</a:t>
            </a:r>
            <a:r>
              <a:rPr lang="en-US" dirty="0" smtClean="0"/>
              <a:t> for </a:t>
            </a:r>
            <a:r>
              <a:rPr lang="en-US" smtClean="0"/>
              <a:t>at repræsentere </a:t>
            </a:r>
            <a:r>
              <a:rPr lang="en-US" dirty="0" err="1" smtClean="0"/>
              <a:t>forskellige</a:t>
            </a:r>
            <a:r>
              <a:rPr lang="en-US" dirty="0" smtClean="0"/>
              <a:t> </a:t>
            </a:r>
            <a:r>
              <a:rPr lang="en-US" dirty="0" err="1" smtClean="0"/>
              <a:t>datatyper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Når</a:t>
            </a:r>
            <a:r>
              <a:rPr lang="en-US" dirty="0" smtClean="0"/>
              <a:t> JavaScript </a:t>
            </a:r>
            <a:r>
              <a:rPr lang="en-US" dirty="0" err="1" smtClean="0"/>
              <a:t>modtager</a:t>
            </a:r>
            <a:r>
              <a:rPr lang="en-US" dirty="0" smtClean="0"/>
              <a:t> </a:t>
            </a:r>
            <a:r>
              <a:rPr lang="en-US" err="1" smtClean="0"/>
              <a:t>en</a:t>
            </a:r>
            <a:r>
              <a:rPr lang="en-US" smtClean="0"/>
              <a:t> dato, eller et tal,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tekstboks</a:t>
            </a:r>
            <a:r>
              <a:rPr lang="en-US" dirty="0" smtClean="0"/>
              <a:t>,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datatypen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streng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konverteres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den </a:t>
            </a:r>
            <a:r>
              <a:rPr lang="en-US" dirty="0" err="1" smtClean="0"/>
              <a:t>korrekte</a:t>
            </a:r>
            <a:r>
              <a:rPr lang="en-US" dirty="0" smtClean="0"/>
              <a:t> datatype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mulighed</a:t>
            </a:r>
            <a:r>
              <a:rPr lang="en-US" dirty="0" smtClean="0"/>
              <a:t> for at </a:t>
            </a:r>
            <a:r>
              <a:rPr lang="en-US" dirty="0" err="1" smtClean="0"/>
              <a:t>konvertere</a:t>
            </a:r>
            <a:r>
              <a:rPr lang="en-US" dirty="0" smtClean="0"/>
              <a:t> </a:t>
            </a:r>
            <a:r>
              <a:rPr lang="en-US" dirty="0" err="1" smtClean="0"/>
              <a:t>datatyper</a:t>
            </a:r>
            <a:r>
              <a:rPr lang="en-US" dirty="0" smtClean="0"/>
              <a:t> </a:t>
            </a:r>
            <a:r>
              <a:rPr lang="en-US" b="1" dirty="0" err="1" smtClean="0"/>
              <a:t>eksplicit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implicit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Eksplicit - typekonvertering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9688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smtClean="0"/>
              <a:t>værdi/variabel </a:t>
            </a:r>
            <a:r>
              <a:rPr lang="en-US" dirty="0" err="1"/>
              <a:t>konverteres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datatypen</a:t>
            </a:r>
            <a:r>
              <a:rPr lang="en-US" dirty="0" smtClean="0"/>
              <a:t> </a:t>
            </a:r>
            <a:r>
              <a:rPr lang="en-US" b="1" dirty="0" smtClean="0"/>
              <a:t>string</a:t>
            </a:r>
            <a:r>
              <a:rPr lang="en-US" dirty="0"/>
              <a:t> </a:t>
            </a:r>
            <a:r>
              <a:rPr lang="en-US" dirty="0" err="1" smtClean="0"/>
              <a:t>anvendes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mtClean="0"/>
              <a:t>String(</a:t>
            </a:r>
            <a:r>
              <a:rPr lang="en-US" i="1" smtClean="0"/>
              <a:t>variabel/værdi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toString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Eksempel</a:t>
            </a:r>
            <a:r>
              <a:rPr lang="en-US" dirty="0" smtClean="0"/>
              <a:t>:         String(42)          -&gt; “42”</a:t>
            </a:r>
            <a:br>
              <a:rPr lang="en-US" dirty="0" smtClean="0"/>
            </a:br>
            <a:r>
              <a:rPr lang="en-US" smtClean="0"/>
              <a:t>                          </a:t>
            </a:r>
            <a:r>
              <a:rPr lang="en-US" dirty="0" smtClean="0"/>
              <a:t>(42).</a:t>
            </a:r>
            <a:r>
              <a:rPr lang="en-US" err="1" smtClean="0"/>
              <a:t>toString</a:t>
            </a:r>
            <a:r>
              <a:rPr lang="en-US" smtClean="0"/>
              <a:t>();   </a:t>
            </a:r>
            <a:r>
              <a:rPr lang="en-US" dirty="0" smtClean="0"/>
              <a:t>-&gt; “42”</a:t>
            </a:r>
            <a:br>
              <a:rPr lang="en-US" dirty="0" smtClean="0"/>
            </a:br>
            <a:r>
              <a:rPr lang="en-US" dirty="0" smtClean="0"/>
              <a:t>                    </a:t>
            </a:r>
          </a:p>
          <a:p>
            <a:r>
              <a:rPr lang="da-DK" dirty="0"/>
              <a:t>Skal en værdi/variabel konverteres til </a:t>
            </a:r>
            <a:r>
              <a:rPr lang="da-DK"/>
              <a:t>et </a:t>
            </a:r>
            <a:r>
              <a:rPr lang="da-DK" smtClean="0"/>
              <a:t>tal </a:t>
            </a:r>
            <a:r>
              <a:rPr lang="da-DK" dirty="0" smtClean="0"/>
              <a:t>anvendes</a:t>
            </a:r>
            <a:br>
              <a:rPr lang="da-DK" dirty="0" smtClean="0"/>
            </a:br>
            <a:endParaRPr lang="da-DK" dirty="0"/>
          </a:p>
          <a:p>
            <a:pPr lvl="1"/>
            <a:r>
              <a:rPr lang="da-DK" dirty="0" err="1"/>
              <a:t>Number</a:t>
            </a:r>
            <a:r>
              <a:rPr lang="da-DK" dirty="0"/>
              <a:t>(</a:t>
            </a:r>
            <a:r>
              <a:rPr lang="da-DK" i="1" dirty="0"/>
              <a:t>værdi/variabel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en-US" dirty="0" err="1"/>
              <a:t>Eksempel</a:t>
            </a:r>
            <a:r>
              <a:rPr lang="en-US"/>
              <a:t>:       </a:t>
            </a:r>
            <a:r>
              <a:rPr lang="en-US" smtClean="0"/>
              <a:t> </a:t>
            </a:r>
            <a:r>
              <a:rPr lang="en-US" dirty="0" smtClean="0"/>
              <a:t>Number(“42”)      </a:t>
            </a:r>
            <a:r>
              <a:rPr lang="en-US" dirty="0"/>
              <a:t>-&gt; </a:t>
            </a:r>
            <a:r>
              <a:rPr lang="en-US" dirty="0" smtClean="0"/>
              <a:t>42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                        </a:t>
            </a:r>
            <a:r>
              <a:rPr lang="en-US" smtClean="0"/>
              <a:t> Number</a:t>
            </a:r>
            <a:r>
              <a:rPr lang="en-US" dirty="0" smtClean="0"/>
              <a:t>(“4 2</a:t>
            </a:r>
            <a:r>
              <a:rPr lang="en-US" smtClean="0"/>
              <a:t>”)     -&gt; </a:t>
            </a:r>
            <a:r>
              <a:rPr lang="en-US" dirty="0" err="1" smtClean="0"/>
              <a:t>NaN</a:t>
            </a:r>
            <a:r>
              <a:rPr lang="en-US" dirty="0"/>
              <a:t/>
            </a:r>
            <a:br>
              <a:rPr lang="en-US" dirty="0"/>
            </a:br>
            <a:r>
              <a:rPr lang="da-DK" dirty="0" smtClean="0"/>
              <a:t/>
            </a:r>
            <a:br>
              <a:rPr lang="da-DK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1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Implicit - typekonvertering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186237"/>
          </a:xfrm>
        </p:spPr>
        <p:txBody>
          <a:bodyPr/>
          <a:lstStyle/>
          <a:p>
            <a:r>
              <a:rPr lang="da-DK" dirty="0" smtClean="0"/>
              <a:t>I visse situationer kan JavaScript udlede, hvilken datatype der er den ”korrekte” ud fra sammenhængen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Man skal være opmærksom på, at visse operatorer har </a:t>
            </a:r>
            <a:r>
              <a:rPr lang="da-DK" smtClean="0"/>
              <a:t>forskellige betydninger </a:t>
            </a:r>
            <a:r>
              <a:rPr lang="da-DK" dirty="0" smtClean="0"/>
              <a:t>i forskellige situationer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Eksempel</a:t>
            </a:r>
            <a:r>
              <a:rPr lang="da-DK" smtClean="0"/>
              <a:t>:     ”</a:t>
            </a:r>
            <a:r>
              <a:rPr lang="da-DK" dirty="0" smtClean="0"/>
              <a:t>40” + 2  </a:t>
            </a:r>
            <a:r>
              <a:rPr lang="da-DK" smtClean="0"/>
              <a:t>-&gt;  ”402”  (+ sammensætter en streng)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>                      ”</a:t>
            </a:r>
            <a:r>
              <a:rPr lang="da-DK" dirty="0" smtClean="0"/>
              <a:t>44</a:t>
            </a:r>
            <a:r>
              <a:rPr lang="da-DK" smtClean="0"/>
              <a:t>” -  2  -&gt;  42      (- trækker det ene tal fra det andet)</a:t>
            </a:r>
            <a:endParaRPr lang="da-DK" dirty="0" smtClean="0"/>
          </a:p>
          <a:p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26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sz="2800" dirty="0" smtClean="0"/>
              <a:t>Sammenligning af datatyper – </a:t>
            </a:r>
            <a:r>
              <a:rPr lang="da-DK" sz="2800" dirty="0" err="1" smtClean="0"/>
              <a:t>Truthy</a:t>
            </a:r>
            <a:r>
              <a:rPr lang="da-DK" sz="2800" dirty="0" smtClean="0"/>
              <a:t> / </a:t>
            </a:r>
            <a:r>
              <a:rPr lang="da-DK" sz="2800" dirty="0" err="1" smtClean="0"/>
              <a:t>Falsey</a:t>
            </a:r>
            <a:r>
              <a:rPr lang="da-DK" sz="2800" dirty="0" smtClean="0"/>
              <a:t> (1)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608859"/>
          </a:xfrm>
        </p:spPr>
        <p:txBody>
          <a:bodyPr/>
          <a:lstStyle/>
          <a:p>
            <a:r>
              <a:rPr lang="da-DK" dirty="0" smtClean="0"/>
              <a:t>JavaScript har de to klassiske sammenligningsoperatorer: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b="1" dirty="0" smtClean="0"/>
              <a:t>==</a:t>
            </a:r>
            <a:r>
              <a:rPr lang="da-DK" dirty="0" smtClean="0"/>
              <a:t> (</a:t>
            </a:r>
            <a:r>
              <a:rPr lang="da-DK" dirty="0" err="1" smtClean="0"/>
              <a:t>equal</a:t>
            </a:r>
            <a:r>
              <a:rPr lang="da-DK" dirty="0"/>
              <a:t>)</a:t>
            </a:r>
            <a:endParaRPr lang="da-DK" dirty="0" smtClean="0"/>
          </a:p>
          <a:p>
            <a:pPr lvl="1"/>
            <a:r>
              <a:rPr lang="da-DK" b="1" dirty="0" smtClean="0"/>
              <a:t>!=</a:t>
            </a:r>
            <a:r>
              <a:rPr lang="da-DK" dirty="0" smtClean="0"/>
              <a:t> (not </a:t>
            </a:r>
            <a:r>
              <a:rPr lang="da-DK" dirty="0" err="1" smtClean="0"/>
              <a:t>equal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JavaScript arbejder med følgende to begreber i forbindelse med resultatet af sammenligningsoperatorer: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err="1" smtClean="0"/>
              <a:t>truthy</a:t>
            </a:r>
            <a:r>
              <a:rPr lang="da-DK" dirty="0" smtClean="0"/>
              <a:t> (resultatet af et udtryk returnerer </a:t>
            </a:r>
            <a:r>
              <a:rPr lang="da-DK" b="1" dirty="0" smtClean="0"/>
              <a:t>true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/>
              <a:t>f</a:t>
            </a:r>
            <a:r>
              <a:rPr lang="da-DK" dirty="0" err="1" smtClean="0"/>
              <a:t>alsey</a:t>
            </a:r>
            <a:r>
              <a:rPr lang="da-DK" dirty="0" smtClean="0"/>
              <a:t> </a:t>
            </a:r>
            <a:r>
              <a:rPr lang="da-DK" dirty="0"/>
              <a:t>(resultatet af </a:t>
            </a:r>
            <a:r>
              <a:rPr lang="da-DK" dirty="0" smtClean="0"/>
              <a:t>et udtryk </a:t>
            </a:r>
            <a:r>
              <a:rPr lang="da-DK" dirty="0"/>
              <a:t>returnerer </a:t>
            </a:r>
            <a:r>
              <a:rPr lang="da-DK" b="1" dirty="0" smtClean="0"/>
              <a:t>false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Når operatorerne </a:t>
            </a:r>
            <a:r>
              <a:rPr lang="da-DK" b="1" dirty="0" smtClean="0"/>
              <a:t>==</a:t>
            </a:r>
            <a:r>
              <a:rPr lang="da-DK" dirty="0" smtClean="0"/>
              <a:t> og </a:t>
            </a:r>
            <a:r>
              <a:rPr lang="da-DK" b="1" dirty="0" smtClean="0"/>
              <a:t>!=</a:t>
            </a:r>
            <a:r>
              <a:rPr lang="da-DK" dirty="0" smtClean="0"/>
              <a:t> bliver anvendt, er resultatet ikke altid som forventet - og derfor korrekt!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(De to operatorer bliver derfor også </a:t>
            </a:r>
            <a:r>
              <a:rPr lang="da-DK" dirty="0"/>
              <a:t>kaldet ”the </a:t>
            </a:r>
            <a:r>
              <a:rPr lang="da-DK" dirty="0" err="1"/>
              <a:t>evil</a:t>
            </a:r>
            <a:r>
              <a:rPr lang="da-DK" dirty="0"/>
              <a:t> </a:t>
            </a:r>
            <a:r>
              <a:rPr lang="da-DK" dirty="0" err="1"/>
              <a:t>twins</a:t>
            </a:r>
            <a:r>
              <a:rPr lang="da-DK" dirty="0"/>
              <a:t>”)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83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sz="2800" dirty="0" smtClean="0"/>
              <a:t>Sammenligning af datatyper – </a:t>
            </a:r>
            <a:r>
              <a:rPr lang="da-DK" sz="2800" dirty="0" err="1" smtClean="0"/>
              <a:t>Truthy</a:t>
            </a:r>
            <a:r>
              <a:rPr lang="da-DK" sz="2800" dirty="0" smtClean="0"/>
              <a:t> / </a:t>
            </a:r>
            <a:r>
              <a:rPr lang="da-DK" sz="2800" dirty="0" err="1" smtClean="0"/>
              <a:t>Falsey</a:t>
            </a:r>
            <a:r>
              <a:rPr lang="da-DK" sz="2800" dirty="0" smtClean="0"/>
              <a:t> (2)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896891"/>
          </a:xfrm>
        </p:spPr>
        <p:txBody>
          <a:bodyPr/>
          <a:lstStyle/>
          <a:p>
            <a:r>
              <a:rPr lang="da-DK" dirty="0" smtClean="0"/>
              <a:t>Når noget er </a:t>
            </a:r>
            <a:r>
              <a:rPr lang="da-DK" b="1" dirty="0" err="1" smtClean="0"/>
              <a:t>truthy</a:t>
            </a:r>
            <a:r>
              <a:rPr lang="da-DK" dirty="0" smtClean="0"/>
              <a:t>, </a:t>
            </a:r>
            <a:r>
              <a:rPr lang="da-DK" smtClean="0"/>
              <a:t>er det, </a:t>
            </a:r>
            <a:r>
              <a:rPr lang="da-DK" dirty="0" smtClean="0"/>
              <a:t>fordi den testede værdi i </a:t>
            </a:r>
            <a:r>
              <a:rPr lang="da-DK" smtClean="0"/>
              <a:t>en if-sætning evaluerer </a:t>
            </a:r>
            <a:r>
              <a:rPr lang="da-DK" dirty="0" smtClean="0"/>
              <a:t>til </a:t>
            </a:r>
            <a:r>
              <a:rPr lang="da-DK" b="1" dirty="0" smtClean="0"/>
              <a:t>true</a:t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dirty="0"/>
              <a:t>Når noget er </a:t>
            </a:r>
            <a:r>
              <a:rPr lang="da-DK" b="1" dirty="0" err="1" smtClean="0"/>
              <a:t>falsey</a:t>
            </a:r>
            <a:r>
              <a:rPr lang="da-DK" dirty="0" smtClean="0"/>
              <a:t>, </a:t>
            </a:r>
            <a:r>
              <a:rPr lang="da-DK"/>
              <a:t>er </a:t>
            </a:r>
            <a:r>
              <a:rPr lang="da-DK" smtClean="0"/>
              <a:t>det, </a:t>
            </a:r>
            <a:r>
              <a:rPr lang="da-DK" dirty="0"/>
              <a:t>fordi den testede værdi i </a:t>
            </a:r>
            <a:r>
              <a:rPr lang="da-DK"/>
              <a:t>en </a:t>
            </a:r>
            <a:r>
              <a:rPr lang="da-DK" smtClean="0"/>
              <a:t>if-sætning evaluerer </a:t>
            </a:r>
            <a:r>
              <a:rPr lang="da-DK" dirty="0"/>
              <a:t>til </a:t>
            </a:r>
            <a:r>
              <a:rPr lang="da-DK" b="1" dirty="0" smtClean="0"/>
              <a:t>false</a:t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dirty="0"/>
              <a:t>Simpel </a:t>
            </a:r>
            <a:r>
              <a:rPr lang="da-DK" dirty="0" smtClean="0"/>
              <a:t>test:  </a:t>
            </a:r>
            <a:r>
              <a:rPr lang="da-DK" dirty="0"/>
              <a:t>if(</a:t>
            </a:r>
            <a:r>
              <a:rPr lang="da-DK" dirty="0" err="1"/>
              <a:t>undefined</a:t>
            </a:r>
            <a:r>
              <a:rPr lang="da-DK" dirty="0"/>
              <a:t>) { alert(”</a:t>
            </a:r>
            <a:r>
              <a:rPr lang="da-DK" dirty="0" err="1"/>
              <a:t>truthy</a:t>
            </a:r>
            <a:r>
              <a:rPr lang="da-DK" dirty="0"/>
              <a:t>”); } </a:t>
            </a:r>
            <a:r>
              <a:rPr lang="da-DK" dirty="0" err="1"/>
              <a:t>else</a:t>
            </a:r>
            <a:r>
              <a:rPr lang="da-DK" dirty="0"/>
              <a:t> { </a:t>
            </a:r>
            <a:r>
              <a:rPr lang="da-DK" dirty="0" smtClean="0"/>
              <a:t>alert (”</a:t>
            </a:r>
            <a:r>
              <a:rPr lang="da-DK" dirty="0" err="1" smtClean="0"/>
              <a:t>falsey</a:t>
            </a:r>
            <a:r>
              <a:rPr lang="da-DK" smtClean="0"/>
              <a:t>”); }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  <a:p>
            <a:r>
              <a:rPr lang="da-DK" dirty="0" smtClean="0"/>
              <a:t>Der er fem værdier i JavaScript, der ved test i </a:t>
            </a:r>
            <a:r>
              <a:rPr lang="da-DK" smtClean="0"/>
              <a:t>en if-sætning </a:t>
            </a:r>
            <a:r>
              <a:rPr lang="da-DK" dirty="0" smtClean="0"/>
              <a:t>evalueres til </a:t>
            </a:r>
            <a:r>
              <a:rPr lang="da-DK" b="1" smtClean="0"/>
              <a:t>false</a:t>
            </a:r>
            <a:r>
              <a:rPr lang="da-DK" smtClean="0"/>
              <a:t>:</a:t>
            </a:r>
            <a:endParaRPr lang="da-DK" dirty="0" smtClean="0"/>
          </a:p>
          <a:p>
            <a:pPr lvl="1"/>
            <a:r>
              <a:rPr lang="da-DK" dirty="0" err="1" smtClean="0"/>
              <a:t>undefined</a:t>
            </a:r>
            <a:endParaRPr lang="da-DK" dirty="0" smtClean="0"/>
          </a:p>
          <a:p>
            <a:pPr lvl="1"/>
            <a:r>
              <a:rPr lang="da-DK" dirty="0" err="1" smtClean="0"/>
              <a:t>null</a:t>
            </a:r>
            <a:endParaRPr lang="da-DK" dirty="0" smtClean="0"/>
          </a:p>
          <a:p>
            <a:pPr lvl="1"/>
            <a:r>
              <a:rPr lang="da-DK" dirty="0" err="1" smtClean="0"/>
              <a:t>NaN</a:t>
            </a:r>
            <a:endParaRPr lang="da-DK" dirty="0" smtClean="0"/>
          </a:p>
          <a:p>
            <a:pPr lvl="1"/>
            <a:r>
              <a:rPr lang="da-DK" dirty="0" smtClean="0"/>
              <a:t>0</a:t>
            </a:r>
          </a:p>
          <a:p>
            <a:pPr lvl="1"/>
            <a:r>
              <a:rPr lang="da-DK" dirty="0" smtClean="0"/>
              <a:t>”” (tom streng)</a:t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07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sz="2800" dirty="0" smtClean="0"/>
              <a:t>Sammenligning af datatyper – </a:t>
            </a:r>
            <a:r>
              <a:rPr lang="da-DK" sz="2800" dirty="0" err="1" smtClean="0"/>
              <a:t>Truthy</a:t>
            </a:r>
            <a:r>
              <a:rPr lang="da-DK" sz="2800" dirty="0" smtClean="0"/>
              <a:t> / </a:t>
            </a:r>
            <a:r>
              <a:rPr lang="da-DK" sz="2800" dirty="0" err="1" smtClean="0"/>
              <a:t>Falsey</a:t>
            </a:r>
            <a:r>
              <a:rPr lang="da-DK" sz="2800" dirty="0" smtClean="0"/>
              <a:t> (3)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Dette kan give problemer, da vi </a:t>
            </a:r>
            <a:r>
              <a:rPr lang="da-DK" smtClean="0"/>
              <a:t>kan risikere, </a:t>
            </a:r>
            <a:r>
              <a:rPr lang="da-DK" dirty="0" smtClean="0"/>
              <a:t>at </a:t>
            </a:r>
            <a:r>
              <a:rPr lang="da-DK" smtClean="0"/>
              <a:t>evalueringer returnerer </a:t>
            </a:r>
            <a:r>
              <a:rPr lang="da-DK" dirty="0" smtClean="0"/>
              <a:t>en </a:t>
            </a:r>
            <a:r>
              <a:rPr lang="da-DK" i="1" dirty="0" smtClean="0"/>
              <a:t>falsk</a:t>
            </a:r>
            <a:r>
              <a:rPr lang="da-DK" dirty="0" smtClean="0"/>
              <a:t> </a:t>
            </a:r>
            <a:r>
              <a:rPr lang="da-DK" b="1" dirty="0" smtClean="0"/>
              <a:t>true</a:t>
            </a:r>
            <a:br>
              <a:rPr lang="da-DK" b="1" dirty="0" smtClean="0"/>
            </a:br>
            <a:r>
              <a:rPr lang="da-DK" dirty="0" smtClean="0"/>
              <a:t>  </a:t>
            </a:r>
          </a:p>
          <a:p>
            <a:r>
              <a:rPr lang="da-DK" dirty="0" smtClean="0"/>
              <a:t>Udvalg af ”underlige</a:t>
            </a:r>
            <a:r>
              <a:rPr lang="da-DK" dirty="0"/>
              <a:t>” </a:t>
            </a:r>
            <a:r>
              <a:rPr lang="da-DK"/>
              <a:t>sammenligningsresultater</a:t>
            </a:r>
            <a:r>
              <a:rPr lang="da-DK" smtClean="0"/>
              <a:t>:</a:t>
            </a:r>
            <a:endParaRPr lang="da-DK" dirty="0" smtClean="0"/>
          </a:p>
          <a:p>
            <a:pPr lvl="1"/>
            <a:r>
              <a:rPr lang="da-DK" dirty="0" smtClean="0"/>
              <a:t>0 </a:t>
            </a:r>
            <a:r>
              <a:rPr lang="da-DK" dirty="0"/>
              <a:t>== ''             </a:t>
            </a:r>
            <a:r>
              <a:rPr lang="da-DK" dirty="0" smtClean="0"/>
              <a:t>     (resultat af evaluering: </a:t>
            </a:r>
            <a:r>
              <a:rPr lang="da-DK" b="1" dirty="0" smtClean="0"/>
              <a:t>true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0 </a:t>
            </a:r>
            <a:r>
              <a:rPr lang="da-DK" dirty="0"/>
              <a:t>== '0' </a:t>
            </a:r>
            <a:r>
              <a:rPr lang="da-DK" dirty="0" smtClean="0"/>
              <a:t>               (</a:t>
            </a:r>
            <a:r>
              <a:rPr lang="da-DK" dirty="0"/>
              <a:t>resultat af evaluering: </a:t>
            </a:r>
            <a:r>
              <a:rPr lang="da-DK" b="1" dirty="0"/>
              <a:t>true</a:t>
            </a:r>
            <a:r>
              <a:rPr lang="da-DK" dirty="0"/>
              <a:t>)</a:t>
            </a:r>
            <a:endParaRPr lang="da-DK" dirty="0" smtClean="0"/>
          </a:p>
          <a:p>
            <a:pPr lvl="1"/>
            <a:r>
              <a:rPr lang="da-DK" dirty="0" smtClean="0"/>
              <a:t>false == '0'           (resultat </a:t>
            </a:r>
            <a:r>
              <a:rPr lang="da-DK" dirty="0"/>
              <a:t>af evaluering: </a:t>
            </a:r>
            <a:r>
              <a:rPr lang="da-DK" b="1" dirty="0"/>
              <a:t>true</a:t>
            </a:r>
            <a:r>
              <a:rPr lang="da-DK" dirty="0"/>
              <a:t>)</a:t>
            </a:r>
            <a:endParaRPr lang="da-DK" dirty="0" smtClean="0"/>
          </a:p>
          <a:p>
            <a:pPr lvl="1"/>
            <a:r>
              <a:rPr lang="da-DK" dirty="0" err="1" smtClean="0"/>
              <a:t>null</a:t>
            </a:r>
            <a:r>
              <a:rPr lang="da-DK" dirty="0" smtClean="0"/>
              <a:t> </a:t>
            </a:r>
            <a:r>
              <a:rPr lang="da-DK" dirty="0"/>
              <a:t>== </a:t>
            </a:r>
            <a:r>
              <a:rPr lang="da-DK" dirty="0" err="1"/>
              <a:t>undefined</a:t>
            </a:r>
            <a:r>
              <a:rPr lang="da-DK" dirty="0"/>
              <a:t> </a:t>
            </a:r>
            <a:r>
              <a:rPr lang="da-DK" dirty="0" smtClean="0"/>
              <a:t> (</a:t>
            </a:r>
            <a:r>
              <a:rPr lang="da-DK" dirty="0"/>
              <a:t>resultat af evaluering: </a:t>
            </a:r>
            <a:r>
              <a:rPr lang="da-DK" b="1" dirty="0" smtClean="0"/>
              <a:t>true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' </a:t>
            </a:r>
            <a:r>
              <a:rPr lang="da-DK" dirty="0"/>
              <a:t>\t\r\n ' == 0 </a:t>
            </a:r>
            <a:r>
              <a:rPr lang="da-DK" dirty="0" smtClean="0"/>
              <a:t>       (resultat </a:t>
            </a:r>
            <a:r>
              <a:rPr lang="da-DK" dirty="0"/>
              <a:t>af evaluering: </a:t>
            </a:r>
            <a:r>
              <a:rPr lang="da-DK" b="1" dirty="0" smtClean="0"/>
              <a:t>true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51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B1CD25-F815-4054-8229-25035CD3878D}"/>
</file>

<file path=customXml/itemProps2.xml><?xml version="1.0" encoding="utf-8"?>
<ds:datastoreItem xmlns:ds="http://schemas.openxmlformats.org/officeDocument/2006/customXml" ds:itemID="{3D74F564-C240-4171-A2BB-BE74D9D9D012}"/>
</file>

<file path=customXml/itemProps3.xml><?xml version="1.0" encoding="utf-8"?>
<ds:datastoreItem xmlns:ds="http://schemas.openxmlformats.org/officeDocument/2006/customXml" ds:itemID="{D058A7B3-9799-4BE1-B80E-DEBD5CDC9904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3633</TotalTime>
  <Words>165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Museo Sans 100</vt:lpstr>
      <vt:lpstr>Museo Sans 500</vt:lpstr>
      <vt:lpstr>Office-tema</vt:lpstr>
      <vt:lpstr>Datatyper og sammenligning af datatyper</vt:lpstr>
      <vt:lpstr>Oversigt</vt:lpstr>
      <vt:lpstr>Datatyper</vt:lpstr>
      <vt:lpstr>Typekonvertering</vt:lpstr>
      <vt:lpstr>Eksplicit - typekonvertering</vt:lpstr>
      <vt:lpstr>Implicit - typekonvertering</vt:lpstr>
      <vt:lpstr>Sammenligning af datatyper – Truthy / Falsey (1)</vt:lpstr>
      <vt:lpstr>Sammenligning af datatyper – Truthy / Falsey (2)</vt:lpstr>
      <vt:lpstr>Sammenligning af datatyper – Truthy / Falsey (3)</vt:lpstr>
      <vt:lpstr>Sammenligning af datatyper – Truthy / Falsey (4)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562</cp:revision>
  <dcterms:created xsi:type="dcterms:W3CDTF">2012-01-17T14:18:11Z</dcterms:created>
  <dcterms:modified xsi:type="dcterms:W3CDTF">2016-09-14T08:45:15Z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