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306" r:id="rId6"/>
    <p:sldId id="285" r:id="rId7"/>
    <p:sldId id="307" r:id="rId8"/>
    <p:sldId id="258" r:id="rId9"/>
    <p:sldId id="309" r:id="rId10"/>
    <p:sldId id="308" r:id="rId11"/>
    <p:sldId id="273" r:id="rId12"/>
    <p:sldId id="260" r:id="rId13"/>
    <p:sldId id="259" r:id="rId14"/>
    <p:sldId id="275" r:id="rId15"/>
    <p:sldId id="310" r:id="rId16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60"/>
  </p:normalViewPr>
  <p:slideViewPr>
    <p:cSldViewPr>
      <p:cViewPr varScale="1">
        <p:scale>
          <a:sx n="85" d="100"/>
          <a:sy n="85" d="100"/>
        </p:scale>
        <p:origin x="100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5A97-5158-4A22-B0FD-5280523307C7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4126-B456-409D-8198-AFB007E76D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9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32489"/>
            <a:ext cx="8892480" cy="897633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9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2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99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91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11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781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06063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9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62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9375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5621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1660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358038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3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970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42" y="5373216"/>
            <a:ext cx="8892480" cy="576064"/>
          </a:xfrm>
        </p:spPr>
        <p:txBody>
          <a:bodyPr>
            <a:normAutofit fontScale="90000"/>
          </a:bodyPr>
          <a:lstStyle/>
          <a:p>
            <a:r>
              <a:rPr lang="da-DK" sz="3600" smtClean="0"/>
              <a:t>Arrays, betingelser og løkker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7920111" cy="1116013"/>
          </a:xfrm>
        </p:spPr>
        <p:txBody>
          <a:bodyPr/>
          <a:lstStyle/>
          <a:p>
            <a:r>
              <a:rPr lang="da-DK" dirty="0" smtClean="0"/>
              <a:t>switch/case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2888" cy="4896891"/>
          </a:xfrm>
        </p:spPr>
        <p:txBody>
          <a:bodyPr/>
          <a:lstStyle/>
          <a:p>
            <a:r>
              <a:rPr lang="da-DK" smtClean="0"/>
              <a:t>switch/case-sætningen tester, </a:t>
            </a:r>
            <a:r>
              <a:rPr lang="da-DK" dirty="0" smtClean="0"/>
              <a:t>hvorvidt en variabels værdi passer med en af de forskellige case-sætninger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Hvis en af case-sætningerne er opfyldt, bliver den angivne kode kaldt, og koden bryder ud </a:t>
            </a:r>
            <a:r>
              <a:rPr lang="da-DK" smtClean="0"/>
              <a:t>af switch-case-sætningen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5400675" cy="2886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3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while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896891"/>
          </a:xfrm>
        </p:spPr>
        <p:txBody>
          <a:bodyPr/>
          <a:lstStyle/>
          <a:p>
            <a:r>
              <a:rPr lang="da-DK" dirty="0" smtClean="0"/>
              <a:t>Koden i </a:t>
            </a:r>
            <a:r>
              <a:rPr lang="da-DK" dirty="0" err="1" smtClean="0"/>
              <a:t>while</a:t>
            </a:r>
            <a:r>
              <a:rPr lang="da-DK" dirty="0" smtClean="0"/>
              <a:t>-løkken vil blive eksekveret, såfremt en given betingelse er </a:t>
            </a:r>
            <a:r>
              <a:rPr lang="da-DK" smtClean="0"/>
              <a:t>opfyldt (returnerer </a:t>
            </a:r>
            <a:r>
              <a:rPr lang="da-DK" b="1" smtClean="0"/>
              <a:t>true</a:t>
            </a:r>
            <a:r>
              <a:rPr lang="da-DK" b="1" dirty="0" smtClean="0"/>
              <a:t>)</a:t>
            </a:r>
            <a:r>
              <a:rPr lang="da-DK" dirty="0" smtClean="0"/>
              <a:t>. Så længe betingelsen </a:t>
            </a:r>
            <a:r>
              <a:rPr lang="da-DK" smtClean="0"/>
              <a:t>er opfyldt, </a:t>
            </a:r>
            <a:r>
              <a:rPr lang="da-DK" dirty="0" smtClean="0"/>
              <a:t>vil koden blive </a:t>
            </a:r>
            <a:r>
              <a:rPr lang="da-DK" smtClean="0"/>
              <a:t>gentaget.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Husk at </a:t>
            </a:r>
            <a:r>
              <a:rPr lang="da-DK" smtClean="0"/>
              <a:t>sørge for, </a:t>
            </a:r>
            <a:r>
              <a:rPr lang="da-DK" dirty="0" smtClean="0"/>
              <a:t>at betingelsen skal kunne afbryde løkken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  <a:endParaRPr lang="da-DK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26493"/>
            <a:ext cx="4638675" cy="3114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4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do-</a:t>
            </a:r>
            <a:r>
              <a:rPr lang="da-DK" dirty="0" err="1" smtClean="0"/>
              <a:t>while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Koden </a:t>
            </a:r>
            <a:r>
              <a:rPr lang="da-DK" dirty="0"/>
              <a:t>i </a:t>
            </a:r>
            <a:r>
              <a:rPr lang="da-DK" dirty="0" smtClean="0"/>
              <a:t>do-</a:t>
            </a:r>
            <a:r>
              <a:rPr lang="da-DK" dirty="0" err="1" smtClean="0"/>
              <a:t>while</a:t>
            </a:r>
            <a:r>
              <a:rPr lang="da-DK" dirty="0" smtClean="0"/>
              <a:t>-løkken </a:t>
            </a:r>
            <a:r>
              <a:rPr lang="da-DK" dirty="0"/>
              <a:t>vil blive </a:t>
            </a:r>
            <a:r>
              <a:rPr lang="da-DK" dirty="0" smtClean="0"/>
              <a:t>eksekveret mindst én gang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Såfremt </a:t>
            </a:r>
            <a:r>
              <a:rPr lang="da-DK" dirty="0"/>
              <a:t>en given betingelse er </a:t>
            </a:r>
            <a:r>
              <a:rPr lang="da-DK" dirty="0" smtClean="0"/>
              <a:t>opfyldt </a:t>
            </a:r>
            <a:r>
              <a:rPr lang="da-DK" smtClean="0"/>
              <a:t>(returnerer </a:t>
            </a:r>
            <a:r>
              <a:rPr lang="da-DK" b="1" dirty="0" smtClean="0"/>
              <a:t>true</a:t>
            </a:r>
            <a:r>
              <a:rPr lang="da-DK" dirty="0" smtClean="0"/>
              <a:t>), vil koden i løkken blive </a:t>
            </a:r>
            <a:r>
              <a:rPr lang="da-DK" dirty="0"/>
              <a:t>gentaget</a:t>
            </a:r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4848225" cy="28765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for-løkken minder i funktionalitet om </a:t>
            </a:r>
            <a:r>
              <a:rPr lang="da-DK" dirty="0" err="1" smtClean="0"/>
              <a:t>while</a:t>
            </a:r>
            <a:r>
              <a:rPr lang="da-DK" dirty="0" smtClean="0"/>
              <a:t>-løkken. Koden vil </a:t>
            </a:r>
            <a:r>
              <a:rPr lang="da-DK" dirty="0"/>
              <a:t>blive eksekveret, såfremt en given betingelse er </a:t>
            </a:r>
            <a:r>
              <a:rPr lang="da-DK" dirty="0" smtClean="0"/>
              <a:t>opfyldt </a:t>
            </a:r>
            <a:r>
              <a:rPr lang="da-DK" smtClean="0"/>
              <a:t>(returnerer </a:t>
            </a:r>
            <a:r>
              <a:rPr lang="da-DK" b="1" dirty="0" smtClean="0"/>
              <a:t>true</a:t>
            </a:r>
            <a:r>
              <a:rPr lang="da-DK" dirty="0" smtClean="0"/>
              <a:t>)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Så </a:t>
            </a:r>
            <a:r>
              <a:rPr lang="da-DK" dirty="0"/>
              <a:t>længe betingelsen </a:t>
            </a:r>
            <a:r>
              <a:rPr lang="da-DK"/>
              <a:t>er </a:t>
            </a:r>
            <a:r>
              <a:rPr lang="da-DK" smtClean="0"/>
              <a:t>opfyldt, </a:t>
            </a:r>
            <a:r>
              <a:rPr lang="da-DK" dirty="0"/>
              <a:t>vil koden blive </a:t>
            </a:r>
            <a:r>
              <a:rPr lang="da-DK" dirty="0" smtClean="0"/>
              <a:t>gentaget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4032"/>
            <a:ext cx="6286500" cy="2476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for(index, betingelse, handling)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9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1" y="260648"/>
            <a:ext cx="8064127" cy="855365"/>
          </a:xfrm>
        </p:spPr>
        <p:txBody>
          <a:bodyPr/>
          <a:lstStyle/>
          <a:p>
            <a:r>
              <a:rPr lang="da-DK" dirty="0"/>
              <a:t>f</a:t>
            </a:r>
            <a:r>
              <a:rPr lang="da-DK" dirty="0" smtClean="0"/>
              <a:t>or(item in items)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for(item in items) er en for-løkke, som gennemløber hele datastrukturen element for element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Hvert element i datastrukturen repræsenteres af et automatisk beregnet indeks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4032"/>
            <a:ext cx="5114925" cy="2038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2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96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268413"/>
            <a:ext cx="3960440" cy="4680867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r>
              <a:rPr lang="en-US" dirty="0" err="1" smtClean="0"/>
              <a:t>Eksplicit</a:t>
            </a:r>
            <a:r>
              <a:rPr lang="en-US" dirty="0" smtClean="0"/>
              <a:t> </a:t>
            </a:r>
            <a:r>
              <a:rPr lang="en-US" dirty="0" err="1" smtClean="0"/>
              <a:t>initialiserede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Initializer</a:t>
            </a:r>
            <a:endParaRPr lang="en-US" dirty="0"/>
          </a:p>
          <a:p>
            <a:r>
              <a:rPr lang="en-US" dirty="0" smtClean="0"/>
              <a:t>Associative </a:t>
            </a:r>
            <a:r>
              <a:rPr lang="en-US" dirty="0"/>
              <a:t>arrays</a:t>
            </a:r>
          </a:p>
          <a:p>
            <a:r>
              <a:rPr lang="en-US" dirty="0" err="1"/>
              <a:t>Betingelser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 smtClean="0"/>
              <a:t>løkker</a:t>
            </a:r>
            <a:endParaRPr lang="en-US" dirty="0" smtClean="0"/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if/else</a:t>
            </a:r>
          </a:p>
          <a:p>
            <a:r>
              <a:rPr lang="en-US" dirty="0" smtClean="0"/>
              <a:t>switch/case</a:t>
            </a:r>
          </a:p>
          <a:p>
            <a:r>
              <a:rPr lang="en-US" dirty="0" smtClean="0"/>
              <a:t>while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o-while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 smtClean="0"/>
              <a:t>indeks</a:t>
            </a:r>
            <a:r>
              <a:rPr lang="en-US" dirty="0" smtClean="0"/>
              <a:t>, </a:t>
            </a:r>
            <a:r>
              <a:rPr lang="en-US" dirty="0" err="1" smtClean="0"/>
              <a:t>betingelse</a:t>
            </a:r>
            <a:r>
              <a:rPr lang="en-US" dirty="0" smtClean="0"/>
              <a:t>, handling)</a:t>
            </a:r>
          </a:p>
          <a:p>
            <a:r>
              <a:rPr lang="en-US" dirty="0" smtClean="0"/>
              <a:t>for </a:t>
            </a:r>
            <a:r>
              <a:rPr lang="en-US" dirty="0"/>
              <a:t>(item in items)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 bwMode="auto">
          <a:xfrm>
            <a:off x="4644008" y="1273013"/>
            <a:ext cx="4114800" cy="46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Arrays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94" y="1268760"/>
            <a:ext cx="7993340" cy="4896544"/>
          </a:xfrm>
        </p:spPr>
        <p:txBody>
          <a:bodyPr>
            <a:normAutofit fontScale="92500" lnSpcReduction="10000"/>
          </a:bodyPr>
          <a:lstStyle/>
          <a:p>
            <a:r>
              <a:rPr lang="da-DK" sz="1500" dirty="0" smtClean="0"/>
              <a:t>JavaScript har også datatypen Array</a:t>
            </a:r>
            <a:br>
              <a:rPr lang="da-DK" sz="1500" dirty="0" smtClean="0"/>
            </a:br>
            <a:endParaRPr lang="da-DK" sz="1500" dirty="0" smtClean="0"/>
          </a:p>
          <a:p>
            <a:r>
              <a:rPr lang="da-DK" sz="1500" dirty="0" smtClean="0"/>
              <a:t>Arrays </a:t>
            </a:r>
            <a:r>
              <a:rPr lang="da-DK" sz="1500" smtClean="0"/>
              <a:t>er en datastruktur, </a:t>
            </a:r>
            <a:r>
              <a:rPr lang="da-DK" sz="1500" dirty="0" smtClean="0"/>
              <a:t>som kan indeholde en samling af: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data</a:t>
            </a:r>
          </a:p>
          <a:p>
            <a:pPr lvl="1"/>
            <a:r>
              <a:rPr lang="da-DK" sz="1500" dirty="0" smtClean="0"/>
              <a:t>eller/og reference til objekter</a:t>
            </a:r>
          </a:p>
          <a:p>
            <a:pPr lvl="1"/>
            <a:r>
              <a:rPr lang="da-DK" sz="1500" smtClean="0"/>
              <a:t>er dynamiske</a:t>
            </a:r>
            <a:br>
              <a:rPr lang="da-DK" sz="1500" smtClean="0"/>
            </a:br>
            <a:endParaRPr lang="da-DK" sz="1500" dirty="0"/>
          </a:p>
          <a:p>
            <a:r>
              <a:rPr lang="da-DK" sz="1500" dirty="0" smtClean="0"/>
              <a:t>JavaScript har flere måder at initialisere arrays:</a:t>
            </a:r>
            <a:br>
              <a:rPr lang="da-DK" sz="1500" dirty="0" smtClean="0"/>
            </a:br>
            <a:endParaRPr lang="da-DK" sz="1500" dirty="0" smtClean="0"/>
          </a:p>
          <a:p>
            <a:pPr lvl="1"/>
            <a:r>
              <a:rPr lang="da-DK" sz="1500" dirty="0" smtClean="0"/>
              <a:t>Eksplicit initialiserede arrays</a:t>
            </a:r>
          </a:p>
          <a:p>
            <a:pPr lvl="1"/>
            <a:r>
              <a:rPr lang="da-DK" sz="1500" smtClean="0"/>
              <a:t>Arrays initialiseret </a:t>
            </a:r>
            <a:r>
              <a:rPr lang="da-DK" sz="1500" dirty="0" smtClean="0"/>
              <a:t>gennem en </a:t>
            </a:r>
            <a:r>
              <a:rPr lang="da-DK" sz="1500" b="1" dirty="0" err="1" smtClean="0"/>
              <a:t>initializer</a:t>
            </a:r>
            <a:endParaRPr lang="da-DK" sz="1500" b="1" dirty="0" smtClean="0"/>
          </a:p>
          <a:p>
            <a:pPr lvl="1"/>
            <a:r>
              <a:rPr lang="da-DK" sz="1500" dirty="0" smtClean="0"/>
              <a:t>Associative arrays</a:t>
            </a:r>
            <a:br>
              <a:rPr lang="da-DK" sz="1500" dirty="0" smtClean="0"/>
            </a:br>
            <a:endParaRPr lang="da-DK" sz="1500" dirty="0" smtClean="0"/>
          </a:p>
          <a:p>
            <a:r>
              <a:rPr lang="da-DK" sz="1500" dirty="0" smtClean="0"/>
              <a:t>I JavaScript er </a:t>
            </a:r>
            <a:r>
              <a:rPr lang="da-DK" sz="1500" smtClean="0"/>
              <a:t>arrays indeks-0-baserede</a:t>
            </a:r>
            <a:r>
              <a:rPr lang="da-DK" sz="1500" dirty="0" smtClean="0"/>
              <a:t>. </a:t>
            </a:r>
            <a:br>
              <a:rPr lang="da-DK" sz="1500" dirty="0" smtClean="0"/>
            </a:br>
            <a:r>
              <a:rPr lang="da-DK" sz="1500" dirty="0" smtClean="0"/>
              <a:t/>
            </a:r>
            <a:br>
              <a:rPr lang="da-DK" sz="1500" dirty="0" smtClean="0"/>
            </a:br>
            <a:r>
              <a:rPr lang="da-DK" sz="1500" dirty="0" smtClean="0"/>
              <a:t>Det betyder, at første indeks i et array er tallet 0 (nul)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988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Eksplicit initialiserede arrays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Definér eksplicit </a:t>
            </a:r>
            <a:r>
              <a:rPr lang="da-DK" smtClean="0"/>
              <a:t>initialiserede arrays </a:t>
            </a:r>
            <a:r>
              <a:rPr lang="da-DK" dirty="0" smtClean="0"/>
              <a:t>med følgende syntaks: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 enkelte elementer </a:t>
            </a:r>
            <a:r>
              <a:rPr lang="da-DK" smtClean="0"/>
              <a:t>i arrayet </a:t>
            </a:r>
            <a:r>
              <a:rPr lang="da-DK" dirty="0" smtClean="0"/>
              <a:t>bliver kaldt ved at angive 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arrayet </a:t>
            </a:r>
            <a:r>
              <a:rPr lang="da-DK" dirty="0" smtClean="0"/>
              <a:t>navn og det </a:t>
            </a:r>
            <a:r>
              <a:rPr lang="da-DK" smtClean="0"/>
              <a:t>ønskede indeks-nummer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17803"/>
            <a:ext cx="5781675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35300"/>
            <a:ext cx="5810989" cy="419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3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Initializer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smtClean="0"/>
              <a:t>Definér arrayet </a:t>
            </a:r>
            <a:r>
              <a:rPr lang="da-DK" dirty="0"/>
              <a:t>med følgende syntaks</a:t>
            </a:r>
            <a:r>
              <a:rPr lang="da-DK" dirty="0" smtClean="0"/>
              <a:t>: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 </a:t>
            </a:r>
            <a:r>
              <a:rPr lang="da-DK" dirty="0"/>
              <a:t>enkelte elementer </a:t>
            </a:r>
            <a:r>
              <a:rPr lang="da-DK"/>
              <a:t>i </a:t>
            </a:r>
            <a:r>
              <a:rPr lang="da-DK" smtClean="0"/>
              <a:t>arrayet </a:t>
            </a:r>
            <a:r>
              <a:rPr lang="da-DK" dirty="0"/>
              <a:t>bliver kaldt ved at angive </a:t>
            </a:r>
            <a:r>
              <a:rPr lang="da-DK"/>
              <a:t/>
            </a:r>
            <a:br>
              <a:rPr lang="da-DK"/>
            </a:br>
            <a:r>
              <a:rPr lang="da-DK" smtClean="0"/>
              <a:t>arrayet navn </a:t>
            </a:r>
            <a:r>
              <a:rPr lang="da-DK" dirty="0"/>
              <a:t>og det ønskede </a:t>
            </a:r>
            <a:r>
              <a:rPr lang="da-DK" dirty="0" smtClean="0"/>
              <a:t>indeks-nummer</a:t>
            </a:r>
            <a:br>
              <a:rPr lang="da-DK" dirty="0" smtClean="0"/>
            </a:br>
            <a:r>
              <a:rPr lang="da-DK" dirty="0" smtClean="0"/>
              <a:t>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90453"/>
            <a:ext cx="6067425" cy="381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68960"/>
            <a:ext cx="6067425" cy="438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1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Associative arrays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 smtClean="0"/>
              <a:t>Associative arrays er arrays, hvor indeks er erstattet af en navngiven nøgle (</a:t>
            </a:r>
            <a:r>
              <a:rPr lang="da-DK" dirty="0" err="1" smtClean="0"/>
              <a:t>key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Definér </a:t>
            </a:r>
            <a:r>
              <a:rPr lang="da-DK" smtClean="0"/>
              <a:t>associative arrays </a:t>
            </a:r>
            <a:r>
              <a:rPr lang="da-DK" dirty="0"/>
              <a:t>med følgende </a:t>
            </a:r>
            <a:r>
              <a:rPr lang="da-DK"/>
              <a:t>syntaks</a:t>
            </a:r>
            <a:r>
              <a:rPr lang="da-DK" smtClean="0"/>
              <a:t>: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/>
              <a:t>De enkelte elementer </a:t>
            </a:r>
            <a:r>
              <a:rPr lang="da-DK"/>
              <a:t>i </a:t>
            </a:r>
            <a:r>
              <a:rPr lang="da-DK" smtClean="0"/>
              <a:t>arrayet </a:t>
            </a:r>
            <a:r>
              <a:rPr lang="da-DK" dirty="0"/>
              <a:t>bliver kaldt ved at angive </a:t>
            </a:r>
            <a:br>
              <a:rPr lang="da-DK" dirty="0"/>
            </a:br>
            <a:r>
              <a:rPr lang="da-DK" dirty="0" smtClean="0"/>
              <a:t>den benyttede nøgle som indeks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1" y="3861048"/>
            <a:ext cx="5934075" cy="34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56" y="2249811"/>
            <a:ext cx="5961500" cy="7555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Betingelser og løkker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3"/>
            <a:ext cx="7993340" cy="4061881"/>
          </a:xfr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I lighed med andre programmeringssprog har JavaScript kontrolstrukturer</a:t>
            </a:r>
            <a:br>
              <a:rPr lang="da-DK" dirty="0" smtClean="0"/>
            </a:br>
            <a:endParaRPr lang="da-D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Kontrolstrukturer styrer ved hjælp af logiske betingelser, om en given kode skal eksekveres, og i givet fald, eventuelt hvor mange gange den skal gentages</a:t>
            </a:r>
            <a:br>
              <a:rPr lang="da-DK" dirty="0" smtClean="0"/>
            </a:br>
            <a:endParaRPr lang="da-D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JavaScript har følgende kontrolstrukturer:</a:t>
            </a:r>
            <a:br>
              <a:rPr lang="da-DK" dirty="0" smtClean="0"/>
            </a:br>
            <a:endParaRPr lang="da-DK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i</a:t>
            </a:r>
            <a:r>
              <a:rPr lang="da-DK" dirty="0" smtClean="0"/>
              <a:t>f [</a:t>
            </a:r>
            <a:r>
              <a:rPr lang="da-DK" dirty="0" err="1" smtClean="0"/>
              <a:t>else</a:t>
            </a:r>
            <a:r>
              <a:rPr lang="da-DK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err="1" smtClean="0"/>
              <a:t>while</a:t>
            </a:r>
            <a:endParaRPr lang="da-DK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smtClean="0"/>
              <a:t>do-</a:t>
            </a:r>
            <a:r>
              <a:rPr lang="da-DK" dirty="0" err="1" smtClean="0"/>
              <a:t>while</a:t>
            </a:r>
            <a:endParaRPr lang="da-DK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smtClean="0"/>
              <a:t>for / for-in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smtClean="0"/>
              <a:t>switch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006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if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2"/>
            <a:ext cx="7993340" cy="4896891"/>
          </a:xfrm>
        </p:spPr>
        <p:txBody>
          <a:bodyPr wrap="square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if-sætningen (”if-statement”) giver mulighed for at få eksekveret kode, såfremt en given </a:t>
            </a:r>
            <a:r>
              <a:rPr lang="da-DK" smtClean="0"/>
              <a:t>betingelse returnerer </a:t>
            </a:r>
            <a:r>
              <a:rPr lang="da-DK" b="1" dirty="0" smtClean="0"/>
              <a:t>true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Kode placeret mellem ”{” og ”}” vil kun </a:t>
            </a:r>
            <a:r>
              <a:rPr lang="da-DK" smtClean="0"/>
              <a:t>blive eksekveret, </a:t>
            </a:r>
            <a:r>
              <a:rPr lang="da-DK" dirty="0" smtClean="0"/>
              <a:t>såfremt </a:t>
            </a:r>
            <a:r>
              <a:rPr lang="da-DK" smtClean="0"/>
              <a:t>betingelsen returnerer </a:t>
            </a:r>
            <a:r>
              <a:rPr lang="da-DK" b="1" dirty="0" smtClean="0"/>
              <a:t>true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smtClean="0"/>
              <a:t>Hvis der kun skal eksekveres én linje kode, behøver denne linje </a:t>
            </a:r>
            <a:r>
              <a:rPr lang="da-DK" smtClean="0"/>
              <a:t>ikke at være </a:t>
            </a:r>
            <a:r>
              <a:rPr lang="da-DK" dirty="0" smtClean="0"/>
              <a:t>placeret </a:t>
            </a:r>
            <a:r>
              <a:rPr lang="da-DK" smtClean="0"/>
              <a:t>mellem </a:t>
            </a:r>
            <a:br>
              <a:rPr lang="da-DK" smtClean="0"/>
            </a:br>
            <a:r>
              <a:rPr lang="da-DK" smtClean="0"/>
              <a:t>”{” </a:t>
            </a:r>
            <a:r>
              <a:rPr lang="da-DK" dirty="0" smtClean="0"/>
              <a:t>og ”}”</a:t>
            </a:r>
            <a:br>
              <a:rPr lang="da-DK" dirty="0" smtClean="0"/>
            </a:br>
            <a:endParaRPr lang="da-DK" dirty="0" smtClean="0"/>
          </a:p>
          <a:p>
            <a:pPr>
              <a:buFont typeface="Arial" panose="020B0604020202020204" pitchFamily="34" charset="0"/>
              <a:buChar char="•"/>
            </a:pPr>
            <a:endParaRPr lang="da-DK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52691"/>
            <a:ext cx="4181475" cy="1228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09120"/>
            <a:ext cx="4124325" cy="571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8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if/</a:t>
            </a:r>
            <a:r>
              <a:rPr lang="da-DK" dirty="0" err="1" smtClean="0"/>
              <a:t>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412"/>
            <a:ext cx="7993340" cy="4896891"/>
          </a:xfrm>
        </p:spPr>
        <p:txBody>
          <a:bodyPr wrap="square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i</a:t>
            </a:r>
            <a:r>
              <a:rPr lang="da-DK" smtClean="0"/>
              <a:t>f/else-sætningen </a:t>
            </a:r>
            <a:r>
              <a:rPr lang="da-DK" dirty="0" smtClean="0"/>
              <a:t>giver </a:t>
            </a:r>
            <a:r>
              <a:rPr lang="da-DK" dirty="0"/>
              <a:t>mulighed for at få eksekveret </a:t>
            </a:r>
            <a:r>
              <a:rPr lang="da-DK" smtClean="0"/>
              <a:t>én kode, </a:t>
            </a:r>
            <a:r>
              <a:rPr lang="da-DK" dirty="0"/>
              <a:t>såfremt en given betingelse er </a:t>
            </a:r>
            <a:r>
              <a:rPr lang="da-DK" b="1" dirty="0" smtClean="0"/>
              <a:t>true</a:t>
            </a:r>
            <a:r>
              <a:rPr lang="da-DK" dirty="0" smtClean="0"/>
              <a:t>, og en </a:t>
            </a:r>
            <a:r>
              <a:rPr lang="da-DK" smtClean="0"/>
              <a:t>anden kode, </a:t>
            </a:r>
            <a:r>
              <a:rPr lang="da-DK" dirty="0" smtClean="0"/>
              <a:t>såfremt betingelsen evalueres </a:t>
            </a:r>
            <a:r>
              <a:rPr lang="da-DK" smtClean="0"/>
              <a:t>til </a:t>
            </a:r>
            <a:r>
              <a:rPr lang="da-DK" b="1" smtClean="0"/>
              <a:t>false</a:t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b="1" smtClean="0"/>
              <a:t/>
            </a:r>
            <a:br>
              <a:rPr lang="da-DK" b="1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endParaRPr lang="da-DK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Hvis der kun skal eksekveres én linje </a:t>
            </a:r>
            <a:r>
              <a:rPr lang="da-DK" dirty="0" smtClean="0"/>
              <a:t>kode for hvert tilfælde, </a:t>
            </a:r>
            <a:r>
              <a:rPr lang="da-DK" dirty="0"/>
              <a:t>behøver denne linje </a:t>
            </a:r>
            <a:r>
              <a:rPr lang="da-DK"/>
              <a:t>ikke </a:t>
            </a:r>
            <a:r>
              <a:rPr lang="da-DK" smtClean="0"/>
              <a:t>at være </a:t>
            </a:r>
            <a:r>
              <a:rPr lang="da-DK" dirty="0"/>
              <a:t>placeret mellem ”{” og ”}”</a:t>
            </a:r>
            <a:br>
              <a:rPr lang="da-DK" dirty="0"/>
            </a:br>
            <a:endParaRPr lang="da-DK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35682"/>
            <a:ext cx="4238625" cy="1781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27" y="4653136"/>
            <a:ext cx="4238625" cy="1047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3654E3-A5D4-4478-BEB6-13A90E335123}"/>
</file>

<file path=customXml/itemProps2.xml><?xml version="1.0" encoding="utf-8"?>
<ds:datastoreItem xmlns:ds="http://schemas.openxmlformats.org/officeDocument/2006/customXml" ds:itemID="{2163E8DE-677F-4C09-B20A-08DD425E50A1}"/>
</file>

<file path=customXml/itemProps3.xml><?xml version="1.0" encoding="utf-8"?>
<ds:datastoreItem xmlns:ds="http://schemas.openxmlformats.org/officeDocument/2006/customXml" ds:itemID="{65F309A0-A53E-4DEB-9413-2AFBFE04D5AD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3504</TotalTime>
  <Words>239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Museo Sans 100</vt:lpstr>
      <vt:lpstr>Museo Sans 500</vt:lpstr>
      <vt:lpstr>Tahoma</vt:lpstr>
      <vt:lpstr>Wingdings</vt:lpstr>
      <vt:lpstr>Office-tema</vt:lpstr>
      <vt:lpstr>Arrays, betingelser og løkker</vt:lpstr>
      <vt:lpstr>Oversigt</vt:lpstr>
      <vt:lpstr>Arrays</vt:lpstr>
      <vt:lpstr>Eksplicit initialiserede arrays</vt:lpstr>
      <vt:lpstr>Initializer</vt:lpstr>
      <vt:lpstr>Associative arrays</vt:lpstr>
      <vt:lpstr>Betingelser og løkker</vt:lpstr>
      <vt:lpstr>if </vt:lpstr>
      <vt:lpstr>if/else</vt:lpstr>
      <vt:lpstr>switch/case</vt:lpstr>
      <vt:lpstr>while</vt:lpstr>
      <vt:lpstr>do-while</vt:lpstr>
      <vt:lpstr>PowerPoint Presentation</vt:lpstr>
      <vt:lpstr>for(item in items)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542</cp:revision>
  <cp:lastPrinted>2015-02-16T13:18:47Z</cp:lastPrinted>
  <dcterms:created xsi:type="dcterms:W3CDTF">2012-01-17T14:18:11Z</dcterms:created>
  <dcterms:modified xsi:type="dcterms:W3CDTF">2016-09-14T09:17:46Z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