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313" r:id="rId4"/>
    <p:sldId id="277" r:id="rId5"/>
    <p:sldId id="315" r:id="rId6"/>
    <p:sldId id="314" r:id="rId7"/>
    <p:sldId id="316" r:id="rId8"/>
    <p:sldId id="286" r:id="rId9"/>
    <p:sldId id="287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5" autoAdjust="0"/>
    <p:restoredTop sz="94660"/>
  </p:normalViewPr>
  <p:slideViewPr>
    <p:cSldViewPr>
      <p:cViewPr varScale="1">
        <p:scale>
          <a:sx n="85" d="100"/>
          <a:sy n="85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5A97-5158-4A22-B0FD-5280523307C7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C4126-B456-409D-8198-AFB007E76DF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9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C4126-B456-409D-8198-AFB007E76DF3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716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19445"/>
            <a:ext cx="8892480" cy="74586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8007086" y="6506782"/>
            <a:ext cx="113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© 4D </a:t>
            </a:r>
            <a:r>
              <a:rPr lang="da-DK" smtClean="0"/>
              <a:t>A/S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17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95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1798638"/>
            <a:ext cx="3039018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772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2" y="360364"/>
            <a:ext cx="3039018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887391" y="360364"/>
            <a:ext cx="4719638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540002" y="2057400"/>
            <a:ext cx="3039018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0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593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35115" y="365126"/>
            <a:ext cx="1971675" cy="57880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40001" y="365126"/>
            <a:ext cx="5969384" cy="5788025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812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4982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13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1" y="1709739"/>
            <a:ext cx="806702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4589464"/>
            <a:ext cx="806702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264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540001" y="6380383"/>
            <a:ext cx="695868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675" y="1802766"/>
            <a:ext cx="3915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6814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39150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4692599" y="1800049"/>
            <a:ext cx="18387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4692599" y="4128955"/>
            <a:ext cx="3915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6768329" y="1800049"/>
            <a:ext cx="18387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4444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30200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400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3307500" y="1802765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6075000" y="1802765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540000" y="4074088"/>
            <a:ext cx="25299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33075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6075000" y="4074088"/>
            <a:ext cx="25299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1948845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8064900" cy="126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1" y="1798637"/>
            <a:ext cx="3958181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40001" y="2474595"/>
            <a:ext cx="3958181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29150" y="1798638"/>
            <a:ext cx="397575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29150" y="2474595"/>
            <a:ext cx="3975750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45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0649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343608"/>
            <a:ext cx="80649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57974" y="6389009"/>
            <a:ext cx="1910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14-09-2016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52293" y="6389009"/>
            <a:ext cx="5208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540001" y="6389009"/>
            <a:ext cx="695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8529581" y="6303203"/>
            <a:ext cx="596676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9144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 dirty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631153" y="985892"/>
            <a:ext cx="7973747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9187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5445224"/>
            <a:ext cx="5292080" cy="576064"/>
          </a:xfrm>
        </p:spPr>
        <p:txBody>
          <a:bodyPr>
            <a:normAutofit fontScale="90000"/>
          </a:bodyPr>
          <a:lstStyle/>
          <a:p>
            <a:r>
              <a:rPr lang="da-DK" sz="3600" smtClean="0"/>
              <a:t>Funktioner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”</a:t>
            </a:r>
            <a:r>
              <a:rPr lang="da-DK" dirty="0"/>
              <a:t>F</a:t>
            </a:r>
            <a:r>
              <a:rPr lang="da-DK" dirty="0" smtClean="0"/>
              <a:t>irst-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functions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93340" cy="4186237"/>
          </a:xfrm>
        </p:spPr>
        <p:txBody>
          <a:bodyPr/>
          <a:lstStyle/>
          <a:p>
            <a:r>
              <a:rPr lang="da-DK" dirty="0" smtClean="0"/>
              <a:t>JavaScript har </a:t>
            </a:r>
            <a:r>
              <a:rPr lang="da-DK" b="1" err="1" smtClean="0"/>
              <a:t>first-class</a:t>
            </a:r>
            <a:r>
              <a:rPr lang="da-DK" b="1" smtClean="0"/>
              <a:t> functions,</a:t>
            </a:r>
            <a:r>
              <a:rPr lang="da-DK" smtClean="0"/>
              <a:t> fordi:</a:t>
            </a:r>
            <a:endParaRPr lang="da-DK" dirty="0" smtClean="0"/>
          </a:p>
          <a:p>
            <a:pPr lvl="1"/>
            <a:r>
              <a:rPr lang="da-DK" smtClean="0"/>
              <a:t>Det er </a:t>
            </a:r>
            <a:r>
              <a:rPr lang="da-DK" dirty="0" smtClean="0"/>
              <a:t>muligt at overføre funktioner som parametre til </a:t>
            </a:r>
            <a:r>
              <a:rPr lang="da-DK" smtClean="0"/>
              <a:t>andre funktioner</a:t>
            </a:r>
            <a:endParaRPr lang="da-DK" dirty="0" smtClean="0"/>
          </a:p>
          <a:p>
            <a:pPr lvl="1"/>
            <a:r>
              <a:rPr lang="da-DK" dirty="0" smtClean="0"/>
              <a:t>Det er muligt for en funktion at returnere en ny funktion som retur-værdi</a:t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92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dirty="0"/>
              <a:t>F</a:t>
            </a:r>
            <a:r>
              <a:rPr lang="da-DK" dirty="0" smtClean="0"/>
              <a:t>unktion som parameter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92888" cy="4186237"/>
          </a:xfrm>
        </p:spPr>
        <p:txBody>
          <a:bodyPr/>
          <a:lstStyle/>
          <a:p>
            <a:r>
              <a:rPr lang="da-DK" dirty="0" smtClean="0"/>
              <a:t>Funktioner kan – i lighed med andre typer af data – overføres som argumenter til en anden funktion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23248"/>
            <a:ext cx="4486275" cy="1666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7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24936" cy="855365"/>
          </a:xfrm>
        </p:spPr>
        <p:txBody>
          <a:bodyPr>
            <a:normAutofit/>
          </a:bodyPr>
          <a:lstStyle/>
          <a:p>
            <a:r>
              <a:rPr lang="da-DK" dirty="0"/>
              <a:t>F</a:t>
            </a:r>
            <a:r>
              <a:rPr lang="da-DK" dirty="0" smtClean="0"/>
              <a:t>unktion som returværdi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421"/>
            <a:ext cx="7992888" cy="4680867"/>
          </a:xfrm>
        </p:spPr>
        <p:txBody>
          <a:bodyPr/>
          <a:lstStyle/>
          <a:p>
            <a:r>
              <a:rPr lang="da-DK" smtClean="0"/>
              <a:t>Funktion, </a:t>
            </a:r>
            <a:r>
              <a:rPr lang="da-DK" dirty="0" smtClean="0"/>
              <a:t>som returnerer en anden funktion </a:t>
            </a:r>
            <a:r>
              <a:rPr lang="da-DK" smtClean="0"/>
              <a:t>som returværdi: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7143750" cy="3533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4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Se mappe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11560" y="1340421"/>
            <a:ext cx="3960440" cy="4680867"/>
          </a:xfrm>
        </p:spPr>
        <p:txBody>
          <a:bodyPr/>
          <a:lstStyle/>
          <a:p>
            <a:r>
              <a:rPr lang="en-US" dirty="0" err="1"/>
              <a:t>Funktioner</a:t>
            </a:r>
            <a:endParaRPr lang="en-US" dirty="0"/>
          </a:p>
          <a:p>
            <a:r>
              <a:rPr lang="en-US" dirty="0" err="1" smtClean="0"/>
              <a:t>Navngivne</a:t>
            </a:r>
            <a:r>
              <a:rPr lang="en-US" dirty="0" smtClean="0"/>
              <a:t> </a:t>
            </a:r>
            <a:r>
              <a:rPr lang="en-US" dirty="0" err="1" smtClean="0"/>
              <a:t>funktioner</a:t>
            </a:r>
            <a:endParaRPr lang="en-US" dirty="0" smtClean="0"/>
          </a:p>
          <a:p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funktioner</a:t>
            </a:r>
            <a:endParaRPr lang="en-US" dirty="0"/>
          </a:p>
          <a:p>
            <a:r>
              <a:rPr lang="en-US" dirty="0" err="1" smtClean="0"/>
              <a:t>Parametre</a:t>
            </a:r>
            <a:endParaRPr lang="en-US" dirty="0" smtClean="0"/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Return</a:t>
            </a:r>
            <a:endParaRPr lang="en-US" dirty="0"/>
          </a:p>
          <a:p>
            <a:r>
              <a:rPr lang="en-US" dirty="0" smtClean="0"/>
              <a:t>“First-class functions”</a:t>
            </a:r>
            <a:endParaRPr lang="en-US" dirty="0"/>
          </a:p>
          <a:p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parameter</a:t>
            </a:r>
          </a:p>
          <a:p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err="1" smtClean="0"/>
              <a:t>som</a:t>
            </a:r>
            <a:r>
              <a:rPr lang="en-US" smtClean="0"/>
              <a:t> return-value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 bwMode="auto">
          <a:xfrm>
            <a:off x="4644008" y="1273013"/>
            <a:ext cx="4114800" cy="468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Funktioner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/>
              <a:t>En funktion er en samling af kode, som tilsammen udgør en samlet </a:t>
            </a:r>
            <a:r>
              <a:rPr lang="da-DK" dirty="0" smtClean="0"/>
              <a:t>funktionalitet</a:t>
            </a:r>
            <a:br>
              <a:rPr lang="da-DK" dirty="0" smtClean="0"/>
            </a:br>
            <a:endParaRPr lang="da-DK" dirty="0"/>
          </a:p>
          <a:p>
            <a:r>
              <a:rPr lang="da-DK" dirty="0" smtClean="0"/>
              <a:t>JavaScript har to ”typer” af </a:t>
            </a:r>
            <a:r>
              <a:rPr lang="da-DK" smtClean="0"/>
              <a:t>funktioner:</a:t>
            </a:r>
            <a:endParaRPr lang="da-DK" dirty="0" smtClean="0"/>
          </a:p>
          <a:p>
            <a:pPr lvl="1"/>
            <a:r>
              <a:rPr lang="da-DK" smtClean="0"/>
              <a:t>Navngivne funktioner</a:t>
            </a:r>
            <a:endParaRPr lang="da-DK" dirty="0" smtClean="0"/>
          </a:p>
          <a:p>
            <a:pPr lvl="1"/>
            <a:r>
              <a:rPr lang="da-DK" dirty="0" smtClean="0"/>
              <a:t>Anonyme funktioner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Kun navnet adskiller syntaksen for de to typer af funktioner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642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Navngivne funktioner (1)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smtClean="0"/>
              <a:t>En navngiven </a:t>
            </a:r>
            <a:r>
              <a:rPr lang="da-DK" dirty="0" smtClean="0"/>
              <a:t>funktion skal holde følgende syntaks: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endParaRPr lang="da-DK" dirty="0" smtClean="0"/>
          </a:p>
          <a:p>
            <a:r>
              <a:rPr lang="da-DK" dirty="0" smtClean="0"/>
              <a:t>Eksempel på kald </a:t>
            </a:r>
            <a:r>
              <a:rPr lang="da-DK" smtClean="0"/>
              <a:t>af navngiven </a:t>
            </a:r>
            <a:r>
              <a:rPr lang="da-DK" dirty="0" smtClean="0"/>
              <a:t>funktion</a:t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1" y="1706218"/>
            <a:ext cx="3638550" cy="800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3" y="3068960"/>
            <a:ext cx="3618905" cy="409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6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Navngivne </a:t>
            </a:r>
            <a:r>
              <a:rPr lang="da-DK" dirty="0" smtClean="0"/>
              <a:t>funktioner (</a:t>
            </a:r>
            <a:r>
              <a:rPr lang="da-DK" dirty="0"/>
              <a:t>2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Da JavaScript baserer sig på syntaksen</a:t>
            </a:r>
            <a:br>
              <a:rPr lang="da-DK" dirty="0" smtClean="0"/>
            </a:br>
            <a:r>
              <a:rPr lang="da-DK" dirty="0" smtClean="0"/>
              <a:t>   </a:t>
            </a:r>
            <a:br>
              <a:rPr lang="da-DK" dirty="0" smtClean="0"/>
            </a:br>
            <a:r>
              <a:rPr lang="da-DK" dirty="0" smtClean="0"/>
              <a:t>                            </a:t>
            </a:r>
            <a:r>
              <a:rPr lang="da-DK" b="1" dirty="0" err="1" smtClean="0"/>
              <a:t>propertyName</a:t>
            </a:r>
            <a:r>
              <a:rPr lang="da-DK" b="1" dirty="0" smtClean="0"/>
              <a:t> = </a:t>
            </a:r>
            <a:r>
              <a:rPr lang="da-DK" b="1" dirty="0" err="1" smtClean="0"/>
              <a:t>propertyValue</a:t>
            </a:r>
            <a:r>
              <a:rPr lang="da-DK" b="1" dirty="0" smtClean="0"/>
              <a:t> ;</a:t>
            </a:r>
            <a:br>
              <a:rPr lang="da-DK" b="1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er </a:t>
            </a:r>
            <a:r>
              <a:rPr lang="da-DK" smtClean="0"/>
              <a:t>syntaksen:</a:t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lig med:</a:t>
            </a: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>og </a:t>
            </a:r>
            <a:r>
              <a:rPr lang="da-DK" dirty="0" smtClean="0"/>
              <a:t>kaldet 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2494089"/>
            <a:ext cx="3638550" cy="800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3" y="3887996"/>
            <a:ext cx="4810125" cy="81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55" y="5224454"/>
            <a:ext cx="3618905" cy="409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9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Anonyme funktioner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En anonym funktion får ikke tildelt et selvstændigt navn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Eksempel på defineringen af en anonym funktion: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endParaRPr lang="da-DK" dirty="0" smtClean="0"/>
          </a:p>
          <a:p>
            <a:r>
              <a:rPr lang="da-DK" dirty="0" smtClean="0"/>
              <a:t>Eksempel på kald af anonym funktion:</a:t>
            </a:r>
            <a:br>
              <a:rPr lang="da-DK" dirty="0" smtClean="0"/>
            </a:br>
            <a:endParaRPr lang="da-DK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8" y="2276872"/>
            <a:ext cx="4029075" cy="752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74" y="3632979"/>
            <a:ext cx="4029075" cy="333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5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Parametre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93340" cy="4186237"/>
          </a:xfrm>
        </p:spPr>
        <p:txBody>
          <a:bodyPr/>
          <a:lstStyle/>
          <a:p>
            <a:r>
              <a:rPr lang="da-DK" dirty="0" smtClean="0"/>
              <a:t>Når en funktion bliver kaldt, kan den modtage data (argumenter), som kan anvendes i funktionens kode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Parameterlisten er en kommasepareret liste af navne, hvor hvert navn repræsenterer </a:t>
            </a:r>
            <a:r>
              <a:rPr lang="da-DK" smtClean="0"/>
              <a:t>ét argument</a:t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Kald af funktionen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</a:t>
            </a:r>
            <a:r>
              <a:rPr lang="da-DK" dirty="0"/>
              <a:t/>
            </a:r>
            <a:br>
              <a:rPr lang="da-DK" dirty="0"/>
            </a:b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9" y="2483470"/>
            <a:ext cx="4724400" cy="790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69" y="3790547"/>
            <a:ext cx="4724400" cy="390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</a:t>
            </a:r>
            <a:r>
              <a:rPr lang="da-DK" dirty="0" smtClean="0"/>
              <a:t>rguments[]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30995"/>
            <a:ext cx="7993340" cy="4186237"/>
          </a:xfrm>
        </p:spPr>
        <p:txBody>
          <a:bodyPr/>
          <a:lstStyle/>
          <a:p>
            <a:r>
              <a:rPr lang="da-DK" dirty="0" smtClean="0"/>
              <a:t>Det er ikke strengt nødvendigt at angive en parameterliste i en funktion</a:t>
            </a:r>
            <a:r>
              <a:rPr lang="da-DK" smtClean="0"/>
              <a:t>, kaldet af </a:t>
            </a:r>
            <a:r>
              <a:rPr lang="da-DK" dirty="0" smtClean="0"/>
              <a:t>en funktion automatisk medfører, at der bliver overført et array kaldet </a:t>
            </a:r>
            <a:r>
              <a:rPr lang="da-DK" b="1" dirty="0" smtClean="0"/>
              <a:t>arguments</a:t>
            </a:r>
            <a:br>
              <a:rPr lang="da-DK" b="1" dirty="0" smtClean="0"/>
            </a:br>
            <a:r>
              <a:rPr lang="da-DK" b="1" dirty="0" smtClean="0"/>
              <a:t/>
            </a:r>
            <a:br>
              <a:rPr lang="da-DK" b="1" dirty="0" smtClean="0"/>
            </a:br>
            <a:r>
              <a:rPr lang="da-DK" dirty="0" smtClean="0"/>
              <a:t>Funktion: 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smtClean="0"/>
              <a:t/>
            </a:r>
            <a:br>
              <a:rPr lang="da-DK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Kald:</a:t>
            </a:r>
            <a:r>
              <a:rPr lang="da-DK"/>
              <a:t/>
            </a:r>
            <a:br>
              <a:rPr lang="da-DK"/>
            </a:br>
            <a:endParaRPr lang="da-DK" smtClean="0"/>
          </a:p>
          <a:p>
            <a:r>
              <a:rPr lang="da-DK" smtClean="0"/>
              <a:t>Det kan anbefales at definere en parameterliste, da det skaber et godt overblik over, hvilke argumenter en funktion forventer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1" y="2267446"/>
            <a:ext cx="6515100" cy="781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1" y="3984947"/>
            <a:ext cx="6515100" cy="4095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4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Return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3608"/>
            <a:ext cx="7993340" cy="4807730"/>
          </a:xfrm>
        </p:spPr>
        <p:txBody>
          <a:bodyPr/>
          <a:lstStyle/>
          <a:p>
            <a:r>
              <a:rPr lang="da-DK" dirty="0" smtClean="0"/>
              <a:t>En funktion kan defineres til at returnere </a:t>
            </a:r>
            <a:r>
              <a:rPr lang="da-DK" smtClean="0"/>
              <a:t>bl.a.:</a:t>
            </a:r>
            <a:endParaRPr lang="da-DK" dirty="0" smtClean="0"/>
          </a:p>
          <a:p>
            <a:pPr lvl="1"/>
            <a:r>
              <a:rPr lang="da-DK" dirty="0" smtClean="0"/>
              <a:t>En værdi</a:t>
            </a:r>
          </a:p>
          <a:p>
            <a:pPr lvl="1"/>
            <a:r>
              <a:rPr lang="da-DK" dirty="0" smtClean="0"/>
              <a:t>Et objekt</a:t>
            </a:r>
          </a:p>
          <a:p>
            <a:pPr lvl="1"/>
            <a:r>
              <a:rPr lang="da-DK" dirty="0" smtClean="0"/>
              <a:t>En funktion</a:t>
            </a:r>
            <a:br>
              <a:rPr lang="da-DK" dirty="0" smtClean="0"/>
            </a:br>
            <a:endParaRPr lang="da-DK" dirty="0" smtClean="0"/>
          </a:p>
          <a:p>
            <a:r>
              <a:rPr lang="da-DK" dirty="0" smtClean="0"/>
              <a:t>Hvis der ikke er angivet et </a:t>
            </a:r>
            <a:r>
              <a:rPr lang="da-DK" b="1" dirty="0" smtClean="0"/>
              <a:t>return-statement,</a:t>
            </a:r>
            <a:r>
              <a:rPr lang="da-DK" dirty="0" smtClean="0"/>
              <a:t> vil funktionen returnere værdien </a:t>
            </a:r>
            <a:r>
              <a:rPr lang="da-DK" b="1" dirty="0" err="1" smtClean="0"/>
              <a:t>undefined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6667500" cy="1781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4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A5C870-827F-49FE-8668-679BC898563F}"/>
</file>

<file path=customXml/itemProps2.xml><?xml version="1.0" encoding="utf-8"?>
<ds:datastoreItem xmlns:ds="http://schemas.openxmlformats.org/officeDocument/2006/customXml" ds:itemID="{465A284C-35B1-4D46-A5D5-480E7A92AF4D}"/>
</file>

<file path=customXml/itemProps3.xml><?xml version="1.0" encoding="utf-8"?>
<ds:datastoreItem xmlns:ds="http://schemas.openxmlformats.org/officeDocument/2006/customXml" ds:itemID="{D5F2DCE5-62FD-4E99-A62D-E0129C99747C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3472</TotalTime>
  <Words>209</Words>
  <Application>Microsoft Office PowerPoint</Application>
  <PresentationFormat>On-screen Show (4:3)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Museo Sans 100</vt:lpstr>
      <vt:lpstr>Museo Sans 500</vt:lpstr>
      <vt:lpstr>Tahoma</vt:lpstr>
      <vt:lpstr>Office-tema</vt:lpstr>
      <vt:lpstr>Funktioner</vt:lpstr>
      <vt:lpstr>Oversigt</vt:lpstr>
      <vt:lpstr>Funktioner</vt:lpstr>
      <vt:lpstr>Navngivne funktioner (1)</vt:lpstr>
      <vt:lpstr>Navngivne funktioner (2)</vt:lpstr>
      <vt:lpstr>Anonyme funktioner</vt:lpstr>
      <vt:lpstr>Parametre</vt:lpstr>
      <vt:lpstr>arguments[]</vt:lpstr>
      <vt:lpstr>Return</vt:lpstr>
      <vt:lpstr>”First-class functions”</vt:lpstr>
      <vt:lpstr>Funktion som parameter</vt:lpstr>
      <vt:lpstr>Funktion som returværdi</vt:lpstr>
      <vt:lpstr>Opgaver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540</cp:revision>
  <dcterms:created xsi:type="dcterms:W3CDTF">2012-01-17T14:18:11Z</dcterms:created>
  <dcterms:modified xsi:type="dcterms:W3CDTF">2016-09-14T09:17:43Z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