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71" r:id="rId4"/>
    <p:sldId id="276" r:id="rId5"/>
    <p:sldId id="275" r:id="rId6"/>
    <p:sldId id="263" r:id="rId7"/>
    <p:sldId id="274" r:id="rId8"/>
    <p:sldId id="277" r:id="rId9"/>
    <p:sldId id="272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4660"/>
  </p:normalViewPr>
  <p:slideViewPr>
    <p:cSldViewPr>
      <p:cViewPr varScale="1">
        <p:scale>
          <a:sx n="84" d="100"/>
          <a:sy n="84" d="100"/>
        </p:scale>
        <p:origin x="1022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45224"/>
            <a:ext cx="8892480" cy="67385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</a:t>
            </a:r>
            <a:r>
              <a:rPr lang="da-DK" smtClean="0"/>
              <a:t>A/S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898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1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53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8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1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26806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8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1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22996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9956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62184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9707078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1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16-09-2016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1274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Håndtering af DOM-elementer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>
            <a:normAutofit/>
          </a:bodyPr>
          <a:lstStyle/>
          <a:p>
            <a:r>
              <a:rPr lang="da-DK" dirty="0"/>
              <a:t>Tilføjelse af </a:t>
            </a:r>
            <a:r>
              <a:rPr lang="da-DK" dirty="0" smtClean="0"/>
              <a:t>yderligere style-angivelser </a:t>
            </a:r>
            <a:r>
              <a:rPr lang="da-DK" dirty="0"/>
              <a:t>til elementer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/>
              <a:t>Hvis man ønsker </a:t>
            </a:r>
            <a:r>
              <a:rPr lang="da-DK" dirty="0" smtClean="0"/>
              <a:t>at tilføje </a:t>
            </a:r>
            <a:r>
              <a:rPr lang="da-DK" dirty="0"/>
              <a:t>style-angivelser til elementer, kan dette lade sig gøre ved at:</a:t>
            </a:r>
            <a:br>
              <a:rPr lang="da-DK" dirty="0"/>
            </a:br>
            <a:endParaRPr lang="da-DK" dirty="0"/>
          </a:p>
          <a:p>
            <a:pPr lvl="1"/>
            <a:r>
              <a:rPr lang="da-DK" smtClean="0"/>
              <a:t>Udvælge (via selector) de </a:t>
            </a:r>
            <a:r>
              <a:rPr lang="da-DK" dirty="0" smtClean="0"/>
              <a:t>relevante </a:t>
            </a:r>
            <a:r>
              <a:rPr lang="da-DK" dirty="0"/>
              <a:t>elementer</a:t>
            </a:r>
            <a:br>
              <a:rPr lang="da-DK" dirty="0"/>
            </a:br>
            <a:endParaRPr lang="da-DK" dirty="0"/>
          </a:p>
          <a:p>
            <a:pPr lvl="1"/>
            <a:r>
              <a:rPr lang="da-DK" smtClean="0"/>
              <a:t>Tilføje </a:t>
            </a:r>
            <a:r>
              <a:rPr lang="da-DK" dirty="0"/>
              <a:t>style-angivelsen til de udvalgte elementer</a:t>
            </a:r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6562725" cy="1352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5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848872" cy="927373"/>
          </a:xfrm>
        </p:spPr>
        <p:txBody>
          <a:bodyPr/>
          <a:lstStyle/>
          <a:p>
            <a:r>
              <a:rPr lang="da-DK" dirty="0" smtClean="0"/>
              <a:t>Fjerne style-angivelser fra </a:t>
            </a:r>
            <a:r>
              <a:rPr lang="da-DK" dirty="0"/>
              <a:t>elementer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/>
              <a:t>Hvis man </a:t>
            </a:r>
            <a:r>
              <a:rPr lang="da-DK"/>
              <a:t>ønsker </a:t>
            </a:r>
            <a:r>
              <a:rPr lang="da-DK" smtClean="0"/>
              <a:t>at fjerne </a:t>
            </a:r>
            <a:r>
              <a:rPr lang="da-DK" dirty="0" smtClean="0"/>
              <a:t>alle style-angivelser fra </a:t>
            </a:r>
            <a:r>
              <a:rPr lang="da-DK" dirty="0"/>
              <a:t>elementer, kan dette lade sig gøre ved at:</a:t>
            </a:r>
            <a:br>
              <a:rPr lang="da-DK" dirty="0"/>
            </a:br>
            <a:endParaRPr lang="da-DK" dirty="0"/>
          </a:p>
          <a:p>
            <a:pPr lvl="1"/>
            <a:r>
              <a:rPr lang="da-DK" smtClean="0"/>
              <a:t>Udvælge (via selector) </a:t>
            </a:r>
            <a:r>
              <a:rPr lang="da-DK" dirty="0"/>
              <a:t>de </a:t>
            </a:r>
            <a:r>
              <a:rPr lang="da-DK" dirty="0" smtClean="0"/>
              <a:t>relevante </a:t>
            </a:r>
            <a:r>
              <a:rPr lang="da-DK" dirty="0"/>
              <a:t>elementer</a:t>
            </a:r>
            <a:br>
              <a:rPr lang="da-DK" dirty="0"/>
            </a:br>
            <a:endParaRPr lang="da-DK" dirty="0"/>
          </a:p>
          <a:p>
            <a:pPr lvl="1"/>
            <a:r>
              <a:rPr lang="da-DK" smtClean="0"/>
              <a:t>Fjerne </a:t>
            </a:r>
            <a:r>
              <a:rPr lang="da-DK" dirty="0" smtClean="0"/>
              <a:t>style-angivelse fra </a:t>
            </a:r>
            <a:r>
              <a:rPr lang="da-DK" dirty="0"/>
              <a:t>de udvalgte elementer</a:t>
            </a:r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97150"/>
            <a:ext cx="4762500" cy="1295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1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848872" cy="927373"/>
          </a:xfrm>
        </p:spPr>
        <p:txBody>
          <a:bodyPr/>
          <a:lstStyle/>
          <a:p>
            <a:r>
              <a:rPr lang="da-DK" dirty="0" smtClean="0"/>
              <a:t>Tilføjelse af nye elementer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Hvis man ønsker at tilføje nye elementer til en eksisterende struktur i </a:t>
            </a:r>
            <a:r>
              <a:rPr lang="da-DK" dirty="0" err="1" smtClean="0"/>
              <a:t>DOM’en</a:t>
            </a:r>
            <a:r>
              <a:rPr lang="da-DK" dirty="0" smtClean="0"/>
              <a:t>, kan dette lade sig gøre ved at: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smtClean="0"/>
              <a:t>Udvælge det </a:t>
            </a:r>
            <a:r>
              <a:rPr lang="da-DK" dirty="0" smtClean="0"/>
              <a:t>relevante </a:t>
            </a:r>
            <a:r>
              <a:rPr lang="da-DK" b="1" dirty="0" err="1" smtClean="0"/>
              <a:t>parent</a:t>
            </a:r>
            <a:r>
              <a:rPr lang="da-DK" dirty="0" smtClean="0"/>
              <a:t>-element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smtClean="0"/>
              <a:t>Oprette </a:t>
            </a:r>
            <a:r>
              <a:rPr lang="da-DK" dirty="0" smtClean="0"/>
              <a:t>og tilføje de nye elementer til </a:t>
            </a:r>
            <a:r>
              <a:rPr lang="da-DK" b="1" dirty="0" err="1" smtClean="0"/>
              <a:t>parent</a:t>
            </a:r>
            <a:r>
              <a:rPr lang="da-DK" dirty="0" smtClean="0"/>
              <a:t>-elementet</a:t>
            </a:r>
            <a:br>
              <a:rPr lang="da-DK" dirty="0" smtClean="0"/>
            </a:br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0" y="2996952"/>
            <a:ext cx="6734175" cy="2371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5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Se mappe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3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80920" cy="927373"/>
          </a:xfrm>
        </p:spPr>
        <p:txBody>
          <a:bodyPr/>
          <a:lstStyle/>
          <a:p>
            <a:r>
              <a:rPr lang="en-US" dirty="0" err="1" smtClean="0"/>
              <a:t>Oversigt</a:t>
            </a:r>
            <a:endParaRPr lang="da-DK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268413"/>
            <a:ext cx="7704856" cy="4680867"/>
          </a:xfrm>
        </p:spPr>
        <p:txBody>
          <a:bodyPr/>
          <a:lstStyle/>
          <a:p>
            <a:r>
              <a:rPr lang="en-US" dirty="0" smtClean="0"/>
              <a:t>Document Object Model </a:t>
            </a:r>
            <a:r>
              <a:rPr lang="en-US" dirty="0" err="1" smtClean="0"/>
              <a:t>og</a:t>
            </a:r>
            <a:r>
              <a:rPr lang="en-US" dirty="0" smtClean="0"/>
              <a:t> JavaScript</a:t>
            </a:r>
          </a:p>
          <a:p>
            <a:r>
              <a:rPr lang="en-US" dirty="0" err="1" smtClean="0"/>
              <a:t>Udvælgelse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DOM’en</a:t>
            </a:r>
            <a:endParaRPr lang="en-US" dirty="0" smtClean="0"/>
          </a:p>
          <a:p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getElementByName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querySelector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querySelectorAll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Tildele</a:t>
            </a:r>
            <a:r>
              <a:rPr lang="en-US" dirty="0" smtClean="0"/>
              <a:t> style-</a:t>
            </a:r>
            <a:r>
              <a:rPr lang="en-US" dirty="0" err="1" smtClean="0"/>
              <a:t>angivelser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endParaRPr lang="en-US" dirty="0" smtClean="0"/>
          </a:p>
          <a:p>
            <a:r>
              <a:rPr lang="da-DK" dirty="0"/>
              <a:t>Tilføjelse af yderligere </a:t>
            </a:r>
            <a:r>
              <a:rPr lang="da-DK" dirty="0" smtClean="0"/>
              <a:t>style-angivelse </a:t>
            </a:r>
            <a:r>
              <a:rPr lang="da-DK" dirty="0"/>
              <a:t>til </a:t>
            </a:r>
            <a:r>
              <a:rPr lang="da-DK" dirty="0" smtClean="0"/>
              <a:t>elementer</a:t>
            </a:r>
          </a:p>
          <a:p>
            <a:r>
              <a:rPr lang="da-DK" dirty="0"/>
              <a:t>Fjerne style-angivelser fra </a:t>
            </a:r>
            <a:r>
              <a:rPr lang="da-DK" dirty="0" smtClean="0"/>
              <a:t>elementer</a:t>
            </a:r>
          </a:p>
          <a:p>
            <a:r>
              <a:rPr lang="da-DK" dirty="0"/>
              <a:t>Tilføjelse af nye elementer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Document Object Model og JavaScript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344816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For at danne en </a:t>
            </a:r>
            <a:r>
              <a:rPr lang="da-DK" b="1" dirty="0" smtClean="0"/>
              <a:t>Dokument Object Model</a:t>
            </a:r>
            <a:r>
              <a:rPr lang="da-DK" dirty="0" smtClean="0"/>
              <a:t> (</a:t>
            </a:r>
            <a:r>
              <a:rPr lang="da-DK" b="1" dirty="0" smtClean="0"/>
              <a:t>DOM</a:t>
            </a:r>
            <a:r>
              <a:rPr lang="da-DK" dirty="0" smtClean="0"/>
              <a:t>) skal HTML-koden overholde alle syntaksreglerne (= </a:t>
            </a:r>
            <a:r>
              <a:rPr lang="da-DK" b="1" dirty="0" smtClean="0"/>
              <a:t>valid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Ved indlæsningen af den gyldige HTML-kode danner browseren </a:t>
            </a:r>
            <a:r>
              <a:rPr lang="da-DK" smtClean="0"/>
              <a:t>træstrukturer (kendt </a:t>
            </a:r>
            <a:r>
              <a:rPr lang="da-DK" dirty="0" smtClean="0"/>
              <a:t>fra bl.a. XML) bestående af elementer og relationerne mellem elementerne (</a:t>
            </a:r>
            <a:r>
              <a:rPr lang="da-DK" b="1" dirty="0" err="1" smtClean="0"/>
              <a:t>parent</a:t>
            </a:r>
            <a:r>
              <a:rPr lang="da-DK" b="1" dirty="0" smtClean="0"/>
              <a:t>-</a:t>
            </a:r>
            <a:r>
              <a:rPr lang="da-DK" dirty="0" smtClean="0"/>
              <a:t>/</a:t>
            </a:r>
            <a:r>
              <a:rPr lang="da-DK" b="1" dirty="0" err="1" smtClean="0"/>
              <a:t>sibling</a:t>
            </a:r>
            <a:r>
              <a:rPr lang="da-DK" b="1" dirty="0" smtClean="0"/>
              <a:t>-</a:t>
            </a:r>
            <a:r>
              <a:rPr lang="da-DK" dirty="0" smtClean="0"/>
              <a:t>/</a:t>
            </a:r>
            <a:r>
              <a:rPr lang="da-DK" b="1" dirty="0" smtClean="0"/>
              <a:t>child-forhold</a:t>
            </a:r>
            <a:r>
              <a:rPr lang="da-DK" dirty="0" smtClean="0"/>
              <a:t>) 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Strukturen/relationerne danner tilsammen et API, som udvikleren kan benytte til at kalde og manipulere HTML-elementerne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Det er samtidig det dannede API, der giver mulighed for, at JavaScript kan tage fat i elementerne og reagere på </a:t>
            </a:r>
            <a:r>
              <a:rPr lang="da-DK" b="1" dirty="0" smtClean="0"/>
              <a:t>event</a:t>
            </a:r>
            <a:r>
              <a:rPr lang="da-DK" dirty="0" smtClean="0"/>
              <a:t>, der bliver udløst ved f.eks. brugerhandlinger (</a:t>
            </a:r>
            <a:r>
              <a:rPr lang="da-DK" b="1" dirty="0" smtClean="0"/>
              <a:t>DOM Events</a:t>
            </a:r>
            <a:r>
              <a:rPr lang="da-DK" dirty="0" smtClean="0"/>
              <a:t>)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1152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Udvælgelse af elementer i </a:t>
            </a:r>
            <a:r>
              <a:rPr lang="da-DK" dirty="0" err="1" smtClean="0"/>
              <a:t>DOM’en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 dirty="0" smtClean="0"/>
              <a:t>JavaScript har flere funktioner til ”at få fat i ” ét til flere elementer </a:t>
            </a:r>
            <a:r>
              <a:rPr lang="da-DK" smtClean="0"/>
              <a:t>i DOM’en</a:t>
            </a:r>
            <a:endParaRPr lang="da-DK" dirty="0" smtClean="0"/>
          </a:p>
          <a:p>
            <a:pPr lvl="1"/>
            <a:r>
              <a:rPr lang="da-DK" smtClean="0"/>
              <a:t>getElementById</a:t>
            </a:r>
            <a:endParaRPr lang="da-DK" dirty="0" smtClean="0"/>
          </a:p>
          <a:p>
            <a:pPr lvl="1"/>
            <a:r>
              <a:rPr lang="da-DK" smtClean="0"/>
              <a:t>getElementByName</a:t>
            </a:r>
            <a:endParaRPr lang="da-DK" dirty="0" smtClean="0"/>
          </a:p>
          <a:p>
            <a:pPr lvl="1"/>
            <a:r>
              <a:rPr lang="da-DK" smtClean="0"/>
              <a:t>querySelector</a:t>
            </a:r>
            <a:endParaRPr lang="da-DK" dirty="0" smtClean="0"/>
          </a:p>
          <a:p>
            <a:pPr lvl="1"/>
            <a:r>
              <a:rPr lang="da-DK" dirty="0" err="1" smtClean="0"/>
              <a:t>querySelectorAll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37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getElementById</a:t>
            </a:r>
            <a:r>
              <a:rPr lang="da-DK" dirty="0" smtClean="0"/>
              <a:t>()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 err="1" smtClean="0"/>
              <a:t>getElementById</a:t>
            </a:r>
            <a:r>
              <a:rPr lang="da-DK" dirty="0" smtClean="0"/>
              <a:t>() returnerer ét element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Brug </a:t>
            </a:r>
            <a:r>
              <a:rPr lang="da-DK" err="1" smtClean="0"/>
              <a:t>getElementById</a:t>
            </a:r>
            <a:r>
              <a:rPr lang="da-DK" smtClean="0"/>
              <a:t>(), </a:t>
            </a:r>
            <a:r>
              <a:rPr lang="da-DK" dirty="0" smtClean="0"/>
              <a:t>hvis du ønsker at arbejde med elementet med det angivne </a:t>
            </a:r>
            <a:r>
              <a:rPr lang="da-DK" b="1" dirty="0" smtClean="0"/>
              <a:t>id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4114800" cy="828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6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getElementsByName</a:t>
            </a:r>
            <a:r>
              <a:rPr lang="da-DK" dirty="0" smtClean="0"/>
              <a:t>()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 err="1" smtClean="0"/>
              <a:t>getElementsByName</a:t>
            </a:r>
            <a:r>
              <a:rPr lang="da-DK" dirty="0" smtClean="0"/>
              <a:t>() returnerer en samling af elementer, hvis fællestræk er værdien af </a:t>
            </a:r>
            <a:r>
              <a:rPr lang="da-DK" b="1" dirty="0" err="1" smtClean="0"/>
              <a:t>name</a:t>
            </a:r>
            <a:r>
              <a:rPr lang="da-DK" dirty="0" smtClean="0"/>
              <a:t>-attributten</a:t>
            </a:r>
          </a:p>
          <a:p>
            <a:endParaRPr lang="da-DK" dirty="0"/>
          </a:p>
          <a:p>
            <a:r>
              <a:rPr lang="da-DK" dirty="0" smtClean="0"/>
              <a:t>Brug </a:t>
            </a:r>
            <a:r>
              <a:rPr lang="da-DK" err="1" smtClean="0"/>
              <a:t>getElementsByName</a:t>
            </a:r>
            <a:r>
              <a:rPr lang="da-DK" smtClean="0"/>
              <a:t>(), </a:t>
            </a:r>
            <a:r>
              <a:rPr lang="da-DK" dirty="0"/>
              <a:t>hvis du ønsker at </a:t>
            </a:r>
            <a:r>
              <a:rPr lang="da-DK" dirty="0" smtClean="0"/>
              <a:t>arbejde med alle elementer </a:t>
            </a:r>
            <a:r>
              <a:rPr lang="da-DK" dirty="0"/>
              <a:t>med det </a:t>
            </a:r>
            <a:r>
              <a:rPr lang="da-DK"/>
              <a:t>angivne </a:t>
            </a:r>
            <a:r>
              <a:rPr lang="da-DK" smtClean="0"/>
              <a:t>navn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Bemærk: </a:t>
            </a:r>
            <a:r>
              <a:rPr lang="da-DK" dirty="0" err="1" smtClean="0"/>
              <a:t>getElementsByName</a:t>
            </a:r>
            <a:r>
              <a:rPr lang="da-DK" dirty="0" smtClean="0"/>
              <a:t>() er ”</a:t>
            </a:r>
            <a:r>
              <a:rPr lang="da-DK" dirty="0" err="1" smtClean="0"/>
              <a:t>deprecated</a:t>
            </a:r>
            <a:r>
              <a:rPr lang="da-DK" dirty="0" smtClean="0"/>
              <a:t>” (udfaset) i HTML5 for adskillige elementers vedkommende. I stedet anvender man som regel </a:t>
            </a:r>
            <a:r>
              <a:rPr lang="da-DK" b="1" dirty="0" smtClean="0"/>
              <a:t>id</a:t>
            </a:r>
            <a:r>
              <a:rPr lang="da-DK" dirty="0" smtClean="0"/>
              <a:t>-attributten (og derfor </a:t>
            </a:r>
            <a:r>
              <a:rPr lang="da-DK" dirty="0" err="1" smtClean="0"/>
              <a:t>getElementById</a:t>
            </a:r>
            <a:r>
              <a:rPr lang="da-DK" dirty="0" smtClean="0"/>
              <a:t>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80928"/>
            <a:ext cx="4886325" cy="1304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querySelector</a:t>
            </a:r>
            <a:r>
              <a:rPr lang="da-DK" dirty="0" smtClean="0"/>
              <a:t>()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 err="1" smtClean="0"/>
              <a:t>querySelector</a:t>
            </a:r>
            <a:r>
              <a:rPr lang="da-DK" dirty="0" smtClean="0"/>
              <a:t>() returnerer det første element, som passer med den angivne </a:t>
            </a:r>
            <a:r>
              <a:rPr lang="da-DK" dirty="0" err="1" smtClean="0"/>
              <a:t>selector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err="1"/>
              <a:t>querySelector</a:t>
            </a:r>
            <a:r>
              <a:rPr lang="da-DK" dirty="0"/>
              <a:t>() anvender </a:t>
            </a:r>
            <a:r>
              <a:rPr lang="da-DK" dirty="0" smtClean="0"/>
              <a:t>CSS-selector-syntaks </a:t>
            </a:r>
            <a:r>
              <a:rPr lang="da-DK" dirty="0"/>
              <a:t>som </a:t>
            </a:r>
            <a:r>
              <a:rPr lang="da-DK" dirty="0" smtClean="0"/>
              <a:t>argumenter 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4829175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5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querySelectorAll</a:t>
            </a:r>
            <a:r>
              <a:rPr lang="da-DK" dirty="0" smtClean="0"/>
              <a:t>()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 err="1" smtClean="0"/>
              <a:t>querySelectorAll</a:t>
            </a:r>
            <a:r>
              <a:rPr lang="da-DK" dirty="0" smtClean="0"/>
              <a:t>() </a:t>
            </a:r>
            <a:r>
              <a:rPr lang="da-DK" dirty="0"/>
              <a:t>returnerer </a:t>
            </a:r>
            <a:r>
              <a:rPr lang="da-DK" dirty="0" smtClean="0"/>
              <a:t>en liste af elementer, </a:t>
            </a:r>
            <a:r>
              <a:rPr lang="da-DK" dirty="0"/>
              <a:t>som passer med den angivne </a:t>
            </a:r>
            <a:r>
              <a:rPr lang="da-DK" dirty="0" err="1"/>
              <a:t>selector</a:t>
            </a:r>
            <a:endParaRPr lang="da-DK" dirty="0"/>
          </a:p>
          <a:p>
            <a:endParaRPr lang="da-DK" dirty="0" smtClean="0"/>
          </a:p>
          <a:p>
            <a:r>
              <a:rPr lang="da-DK" dirty="0" err="1" smtClean="0"/>
              <a:t>querySelectorAll</a:t>
            </a:r>
            <a:r>
              <a:rPr lang="da-DK" dirty="0" smtClean="0"/>
              <a:t>() </a:t>
            </a:r>
            <a:r>
              <a:rPr lang="da-DK" dirty="0"/>
              <a:t>anvender </a:t>
            </a:r>
            <a:r>
              <a:rPr lang="da-DK" dirty="0" smtClean="0"/>
              <a:t>CSS-selector-syntaks </a:t>
            </a:r>
            <a:r>
              <a:rPr lang="da-DK" dirty="0"/>
              <a:t>som argumenter </a:t>
            </a:r>
            <a:br>
              <a:rPr lang="da-DK" dirty="0"/>
            </a:b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4943475" cy="1295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1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111" cy="970459"/>
          </a:xfrm>
        </p:spPr>
        <p:txBody>
          <a:bodyPr/>
          <a:lstStyle/>
          <a:p>
            <a:r>
              <a:rPr lang="da-DK" dirty="0" smtClean="0"/>
              <a:t>Tildele style-angivelser til elementer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Hvis man ønsker at tildele style-angivelser til elementer, kan dette lade sig gøre ved at: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smtClean="0"/>
              <a:t>Udvælge (via selector) </a:t>
            </a:r>
            <a:r>
              <a:rPr lang="da-DK" dirty="0" smtClean="0"/>
              <a:t>de relevante elementer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smtClean="0"/>
              <a:t>Angive </a:t>
            </a:r>
            <a:r>
              <a:rPr lang="da-DK" dirty="0" smtClean="0"/>
              <a:t>style-angivelsen til de udvalgte elementer </a:t>
            </a:r>
            <a:br>
              <a:rPr lang="da-DK" dirty="0" smtClean="0"/>
            </a:br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4905375" cy="1285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1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373DCC-0DDC-4AE9-B4DB-175D119704BB}"/>
</file>

<file path=customXml/itemProps2.xml><?xml version="1.0" encoding="utf-8"?>
<ds:datastoreItem xmlns:ds="http://schemas.openxmlformats.org/officeDocument/2006/customXml" ds:itemID="{50DBD235-330B-46AE-A498-368151236E32}"/>
</file>

<file path=customXml/itemProps3.xml><?xml version="1.0" encoding="utf-8"?>
<ds:datastoreItem xmlns:ds="http://schemas.openxmlformats.org/officeDocument/2006/customXml" ds:itemID="{0594E971-4CEE-4F37-B8F1-FCA3941FD68C}"/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TotalTime>2114</TotalTime>
  <Words>259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Museo Sans 100</vt:lpstr>
      <vt:lpstr>Museo Sans 500</vt:lpstr>
      <vt:lpstr>Office-tema</vt:lpstr>
      <vt:lpstr>Håndtering af DOM-elementer</vt:lpstr>
      <vt:lpstr>Oversigt</vt:lpstr>
      <vt:lpstr>Document Object Model og JavaScript</vt:lpstr>
      <vt:lpstr>Udvælgelse af elementer i DOM’en</vt:lpstr>
      <vt:lpstr>getElementById()</vt:lpstr>
      <vt:lpstr>getElementsByName()</vt:lpstr>
      <vt:lpstr>querySelector()</vt:lpstr>
      <vt:lpstr>querySelectorAll()</vt:lpstr>
      <vt:lpstr>Tildele style-angivelser til elementer</vt:lpstr>
      <vt:lpstr>Tilføjelse af yderligere style-angivelser til elementer</vt:lpstr>
      <vt:lpstr>Fjerne style-angivelser fra elementer</vt:lpstr>
      <vt:lpstr>Tilføjelse af nye elementer</vt:lpstr>
      <vt:lpstr>Opgaver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lastModifiedBy>Thomas Dyregaard</cp:lastModifiedBy>
  <cp:revision>247</cp:revision>
  <dcterms:created xsi:type="dcterms:W3CDTF">2012-01-17T14:18:11Z</dcterms:created>
  <dcterms:modified xsi:type="dcterms:W3CDTF">2016-09-16T08:33:29Z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