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6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54DA-7058-40A0-89BE-FB8BD9ADBD9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C83E-092B-4237-AA9F-348BBACFB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614956" y="2066198"/>
            <a:ext cx="4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mscp3.live-streams.nl:8340/jazz-flac.flac</a:t>
            </a:r>
          </a:p>
          <a:p>
            <a:r>
              <a:rPr lang="en-US" dirty="0" smtClean="0"/>
              <a:t>http</a:t>
            </a:r>
            <a:r>
              <a:rPr lang="en-US" dirty="0"/>
              <a:t>://89.223.45.5:8000/next-flac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7" y="2762106"/>
            <a:ext cx="1636916" cy="1636916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1973678" y="2914506"/>
            <a:ext cx="1593300" cy="45117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2057400" y="3764281"/>
            <a:ext cx="1491178" cy="554645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53079" y="2729840"/>
            <a:ext cx="349935" cy="37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95052" y="4120200"/>
            <a:ext cx="11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OggFlac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24" y="2705274"/>
            <a:ext cx="3891075" cy="19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7" y="2762106"/>
            <a:ext cx="1636916" cy="1636916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661822" y="1502759"/>
            <a:ext cx="1896414" cy="350048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8" y="2894738"/>
            <a:ext cx="1148239" cy="1148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8" y="2380493"/>
            <a:ext cx="1216743" cy="8111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28" y="2425230"/>
            <a:ext cx="698776" cy="6987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62" y="3116438"/>
            <a:ext cx="904859" cy="9048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32675" y="1502759"/>
            <a:ext cx="15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ForwardProxy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26" y="3853255"/>
            <a:ext cx="949490" cy="9494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87" y="4058217"/>
            <a:ext cx="750591" cy="64336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972900" y="1828633"/>
            <a:ext cx="2270760" cy="3165539"/>
            <a:chOff x="8808720" y="1948263"/>
            <a:chExt cx="2270760" cy="297348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9408" y="2742387"/>
              <a:ext cx="875362" cy="87536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239" y="2742387"/>
              <a:ext cx="878803" cy="87880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098" y="3760663"/>
              <a:ext cx="884755" cy="88475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0319398" y="4038405"/>
              <a:ext cx="539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…</a:t>
              </a:r>
              <a:endParaRPr 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76719" y="2002366"/>
              <a:ext cx="1926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OggFlac</a:t>
              </a:r>
              <a:r>
                <a:rPr lang="en-US" dirty="0" smtClean="0"/>
                <a:t> Music Services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808720" y="1948263"/>
              <a:ext cx="2270760" cy="297348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V="1">
            <a:off x="1973678" y="2914506"/>
            <a:ext cx="1593300" cy="45117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622131" y="2859228"/>
            <a:ext cx="1287384" cy="955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2057400" y="3764281"/>
            <a:ext cx="1491178" cy="554645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627674" y="4318926"/>
            <a:ext cx="1281841" cy="286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53079" y="2729840"/>
            <a:ext cx="349935" cy="37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97599" y="3910701"/>
            <a:ext cx="11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OggFlac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63274" y="2489896"/>
            <a:ext cx="34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99853" y="3617280"/>
            <a:ext cx="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 Wav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04" y="1954865"/>
            <a:ext cx="613721" cy="404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80" y="1881334"/>
            <a:ext cx="420253" cy="4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307632" y="2256857"/>
            <a:ext cx="73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boom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3590512" y="1992039"/>
            <a:ext cx="1636808" cy="4401"/>
          </a:xfrm>
          <a:prstGeom prst="line">
            <a:avLst/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4601" y="3359049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7120" y="2194560"/>
            <a:ext cx="1600200" cy="304800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03520" y="2194560"/>
            <a:ext cx="1600200" cy="304800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43371" y="4827508"/>
            <a:ext cx="73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395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307080" y="2214202"/>
            <a:ext cx="15240" cy="3028358"/>
          </a:xfrm>
          <a:prstGeom prst="line">
            <a:avLst/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29685" y="1599275"/>
            <a:ext cx="70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19m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4919570" y="2270760"/>
            <a:ext cx="262030" cy="304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322872" y="4888468"/>
            <a:ext cx="73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7090" y="5445651"/>
            <a:ext cx="49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</a:t>
            </a:r>
            <a:r>
              <a:rPr lang="en-US" dirty="0" err="1" smtClean="0"/>
              <a:t>Bornem</a:t>
            </a:r>
            <a:r>
              <a:rPr lang="en-US" dirty="0" smtClean="0"/>
              <a:t>     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Amandsesteenweg</a:t>
            </a:r>
            <a:r>
              <a:rPr lang="en-US" dirty="0" smtClean="0"/>
              <a:t>     St </a:t>
            </a:r>
            <a:r>
              <a:rPr lang="en-US" dirty="0" err="1" smtClean="0"/>
              <a:t>Amands</a:t>
            </a:r>
            <a:r>
              <a:rPr lang="en-US" dirty="0" smtClean="0"/>
              <a:t>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33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Lefevre</dc:creator>
  <cp:lastModifiedBy>Kurt Lefevre</cp:lastModifiedBy>
  <cp:revision>29</cp:revision>
  <dcterms:created xsi:type="dcterms:W3CDTF">2021-04-09T14:36:15Z</dcterms:created>
  <dcterms:modified xsi:type="dcterms:W3CDTF">2021-04-12T12:17:27Z</dcterms:modified>
</cp:coreProperties>
</file>