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1022" r:id="rId5"/>
    <p:sldId id="1023" r:id="rId6"/>
    <p:sldId id="1535" r:id="rId7"/>
    <p:sldId id="1536" r:id="rId8"/>
    <p:sldId id="1545" r:id="rId9"/>
    <p:sldId id="1540" r:id="rId10"/>
    <p:sldId id="1537" r:id="rId11"/>
    <p:sldId id="1538" r:id="rId12"/>
    <p:sldId id="1539" r:id="rId13"/>
    <p:sldId id="1541" r:id="rId14"/>
    <p:sldId id="1542" r:id="rId15"/>
    <p:sldId id="1543" r:id="rId16"/>
    <p:sldId id="1544" r:id="rId17"/>
    <p:sldId id="1546" r:id="rId18"/>
    <p:sldId id="1547" r:id="rId19"/>
    <p:sldId id="1548" r:id="rId20"/>
    <p:sldId id="1549" r:id="rId21"/>
    <p:sldId id="1550" r:id="rId22"/>
    <p:sldId id="1551" r:id="rId23"/>
    <p:sldId id="1552" r:id="rId24"/>
    <p:sldId id="1534" r:id="rId25"/>
    <p:sldId id="1533" r:id="rId26"/>
    <p:sldId id="1044" r:id="rId27"/>
    <p:sldId id="1532" r:id="rId28"/>
    <p:sldId id="1526" r:id="rId29"/>
    <p:sldId id="4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ro Helset" initials="BH" lastIdx="21" clrIdx="0">
    <p:extLst>
      <p:ext uri="{19B8F6BF-5375-455C-9EA6-DF929625EA0E}">
        <p15:presenceInfo xmlns:p15="http://schemas.microsoft.com/office/powerpoint/2012/main" xmlns="" userId="S::barbro.helset@knowit.no::0b807d09-b184-468d-8594-351c38b789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0000"/>
    <a:srgbClr val="F1F0ED"/>
    <a:srgbClr val="898989"/>
    <a:srgbClr val="0A2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9914E-FC42-41B6-5DE9-7596B2053457}" v="4" dt="2019-11-21T08:45:45.212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5FF8E-3AF8-4D56-84CA-20E904A9C9AB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DC05E-0482-4BD4-8BFA-F32553F5E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9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60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60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60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46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5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32" y="1816443"/>
            <a:ext cx="9893867" cy="4292257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B13094-6489-43D3-8EB9-AE6A4C4EB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6146609"/>
            <a:ext cx="9901236" cy="153986"/>
          </a:xfrm>
        </p:spPr>
        <p:txBody>
          <a:bodyPr/>
          <a:lstStyle>
            <a:lvl1pPr marL="0" indent="0" algn="l">
              <a:buNone/>
              <a:defRPr sz="800">
                <a:solidFill>
                  <a:srgbClr val="F1F0E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AD37536D-4408-4D67-8AF0-6173F1ED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534B-74D2-C746-968E-EF93C8477895}" type="datetime1">
              <a:rPr lang="sv-SE" smtClean="0"/>
              <a:t>2020-01-20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3C76804D-7899-4B35-9FA5-958FA917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46FBD742-9A1B-4211-B92B-940C6038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3150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est Title Slide_arrow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88" y="1816443"/>
            <a:ext cx="9891711" cy="4292258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>
                <a:solidFill>
                  <a:srgbClr val="F1F0ED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D08EB4AF-164B-40E2-B12A-383F92673B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36B7F0-242A-4FC3-A8C8-FE57AF59AD7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27F19AA-3AEA-4A6B-90AE-A264F70E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735-123A-8F42-A480-5970F501A96B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0535E9-AE3B-40F1-9F0F-464A270E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769A90-CC8E-4E4C-A005-D3823CE0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71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61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orest Section Header_arrow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1818000"/>
            <a:ext cx="9891713" cy="2123805"/>
          </a:xfrm>
        </p:spPr>
        <p:txBody>
          <a:bodyPr lIns="0" anchor="t"/>
          <a:lstStyle>
            <a:lvl1pPr>
              <a:defRPr sz="6000">
                <a:solidFill>
                  <a:srgbClr val="F1F0ED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436077"/>
            <a:ext cx="9891713" cy="1371600"/>
          </a:xfrm>
        </p:spPr>
        <p:txBody>
          <a:bodyPr/>
          <a:lstStyle>
            <a:lvl1pPr marL="0" indent="0">
              <a:buNone/>
              <a:defRPr sz="2400">
                <a:solidFill>
                  <a:srgbClr val="F1F0E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6DC79F-F24F-4EB8-9D1C-5BAE4A4A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B3321-1744-E24D-B349-849BA79E12CB}" type="datetime1">
              <a:rPr lang="sv-SE" smtClean="0"/>
              <a:t>2020-01-20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5136D8-36F9-411F-955F-B7919BCFAF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r Title Slide">
    <p:bg>
      <p:bgPr>
        <a:solidFill>
          <a:schemeClr val="accent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88" y="1816442"/>
            <a:ext cx="9891711" cy="4292258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F3EE40-CC1F-4371-BA29-4278C3E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14D3-C5CA-874D-B9D4-38215BE7727F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AC6E80-1F16-41FD-B8E7-848847AF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61C243-8F6B-41F0-9FC9-44E6D37A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80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ear Section Header ">
    <p:bg>
      <p:bgPr>
        <a:solidFill>
          <a:schemeClr val="accent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9" y="1818000"/>
            <a:ext cx="9891712" cy="2123805"/>
          </a:xfrm>
        </p:spPr>
        <p:txBody>
          <a:bodyPr lIns="0" anchor="t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436077"/>
            <a:ext cx="9891712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A1D2F9-7222-44F6-BD48-FDDD3A29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BD0A-0652-874F-96E3-80AE61408385}" type="datetime1">
              <a:rPr lang="sv-SE" smtClean="0"/>
              <a:t>2020-01-20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1AF848-1507-4E1E-9122-C2114671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2FEA4B-A2BA-4796-A107-79633DF4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0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r Title and Content ">
    <p:bg>
      <p:bgPr>
        <a:solidFill>
          <a:schemeClr val="accent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E7D0D-7F40-4C48-AFEF-A1A937F7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86" y="3047485"/>
            <a:ext cx="9892800" cy="306121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1827525"/>
            <a:ext cx="9892800" cy="1007057"/>
          </a:xfrm>
        </p:spPr>
        <p:txBody>
          <a:bodyPr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EBD2C2-8F17-4C46-A0D5-476BD7F8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95B93-7CB5-4E4A-A554-6E3B42BE18F0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7C15C0-7683-4023-85B6-0E88E609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77044D-98AF-4113-A25A-3D0A8422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06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r Title Slide_arrow ">
    <p:bg>
      <p:bgPr>
        <a:solidFill>
          <a:schemeClr val="accent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88" y="1816443"/>
            <a:ext cx="9891711" cy="4292258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947046-CAD1-4F06-B41C-648183B24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F67EFF-3F55-491A-8B83-32FB707A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AAE7-848E-054F-999F-9026C9871219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2CED9A-D13A-40DB-B86E-2750E254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89135E-2261-4039-AF00-301C5FF1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262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61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ear Section Header_arrow ">
    <p:bg>
      <p:bgPr>
        <a:solidFill>
          <a:schemeClr val="accent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1818000"/>
            <a:ext cx="9891713" cy="2123805"/>
          </a:xfrm>
        </p:spPr>
        <p:txBody>
          <a:bodyPr lIns="0" anchor="t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436077"/>
            <a:ext cx="9891713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6DC79F-F24F-4EB8-9D1C-5BAE4A4A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372-EA5A-8E48-8F20-C5E964183540}" type="datetime1">
              <a:rPr lang="sv-SE" smtClean="0"/>
              <a:t>2020-01-20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r Title and Content_arrow ">
    <p:bg>
      <p:bgPr>
        <a:solidFill>
          <a:schemeClr val="accent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E7D0D-7F40-4C48-AFEF-A1A937F7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00" y="2990337"/>
            <a:ext cx="9893900" cy="311836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818000"/>
            <a:ext cx="9893900" cy="1007057"/>
          </a:xfrm>
        </p:spPr>
        <p:txBody>
          <a:bodyPr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0095F3-3175-4B9E-A303-BEB7F106C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856A56-9937-4937-83A3-68B709E8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5028-ABC0-EB44-95DE-75F8890F7BFB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62F44A-30A7-484F-8C8E-C4D1D767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9DB7F0-14AD-44EA-AB65-2DA52C48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91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ar pattern with Caption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0DFB475-1528-4BCD-BCAA-65AFE9E4A622}"/>
              </a:ext>
            </a:extLst>
          </p:cNvPr>
          <p:cNvSpPr/>
          <p:nvPr userDrawn="1"/>
        </p:nvSpPr>
        <p:spPr>
          <a:xfrm rot="10800000">
            <a:off x="6273147" y="0"/>
            <a:ext cx="5918852" cy="685800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4F3733B-1B0A-41B2-A17F-C3FC686839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3147" y="0"/>
            <a:ext cx="5918400" cy="6864641"/>
          </a:xfrm>
          <a:noFill/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255" y="2527070"/>
            <a:ext cx="4974408" cy="35816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0" y="806400"/>
            <a:ext cx="4545663" cy="1351584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3F85D7-C530-4569-9BF3-4CE641B05B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17A77C-D21E-DD4C-9DF2-2DE2CDD4A107}" type="datetime1">
              <a:rPr lang="sv-SE" smtClean="0"/>
              <a:t>2020-01-20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84BEE2-A02B-4489-8F84-526AD0B021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Grafikk 7">
            <a:extLst>
              <a:ext uri="{FF2B5EF4-FFF2-40B4-BE49-F238E27FC236}">
                <a16:creationId xmlns:a16="http://schemas.microsoft.com/office/drawing/2014/main" xmlns="" id="{8162A59F-89B6-44AD-B5D3-2066AB6FA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 rot="10800000">
            <a:off x="6396408" y="0"/>
            <a:ext cx="5628238" cy="686303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667E2C-02B7-4BDC-8B07-7A11C21446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421D64D5-2157-4655-881E-46C709A4F7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7371" y="460491"/>
            <a:ext cx="873986" cy="19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35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r with pattern lef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697DC2-F928-4C56-870C-F5964123DA63}"/>
              </a:ext>
            </a:extLst>
          </p:cNvPr>
          <p:cNvSpPr/>
          <p:nvPr userDrawn="1"/>
        </p:nvSpPr>
        <p:spPr>
          <a:xfrm>
            <a:off x="0" y="-1"/>
            <a:ext cx="5918400" cy="6858001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8" name="Grafikk 4">
            <a:extLst>
              <a:ext uri="{FF2B5EF4-FFF2-40B4-BE49-F238E27FC236}">
                <a16:creationId xmlns:a16="http://schemas.microsoft.com/office/drawing/2014/main" xmlns="" id="{5B4082B7-904A-417D-BDDF-DF14276DFC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10800000">
            <a:off x="2732" y="-4041"/>
            <a:ext cx="5914067" cy="68630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2962" y="2527200"/>
            <a:ext cx="4430938" cy="3582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63" y="800102"/>
            <a:ext cx="4430938" cy="1350000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1" y="0"/>
            <a:ext cx="5918400" cy="6858000"/>
          </a:xfrm>
          <a:noFill/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9F75E45-F5B0-4909-9AAF-F3A90E3AD4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E9EDB3-F99A-C040-83E1-81F313EEBB47}" type="datetime1">
              <a:rPr lang="sv-SE" smtClean="0"/>
              <a:t>2020-01-20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EC5AE1-4520-4FE6-9C75-F0B93FFB64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D8A82-1379-4396-BC2D-CA18FE6796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E7D0D-7F40-4C48-AFEF-A1A937F7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000B04-8F2D-46BB-96AE-C4C12001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3286-60BE-724C-A573-D07AB3E1B57B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97A47C-AE22-4835-B884-AE5647EA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8FD22C-08E3-461D-9EF7-FD8C7B75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19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Title and Content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E7D0D-7F40-4C48-AFEF-A1A937F7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54" y="1961147"/>
            <a:ext cx="9892800" cy="4147553"/>
          </a:xfrm>
        </p:spPr>
        <p:txBody>
          <a:bodyPr/>
          <a:lstStyle>
            <a:lvl1pPr indent="-288000">
              <a:defRPr sz="2000"/>
            </a:lvl1pPr>
            <a:lvl2pPr indent="-288000">
              <a:defRPr sz="1800"/>
            </a:lvl2pPr>
            <a:lvl3pPr indent="-288000">
              <a:defRPr sz="1800"/>
            </a:lvl3pPr>
            <a:lvl4pPr indent="-288000">
              <a:defRPr sz="1800"/>
            </a:lvl4pPr>
            <a:lvl5pPr indent="-288000">
              <a:defRPr sz="18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1" y="806395"/>
            <a:ext cx="9462519" cy="10007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13F574-8575-463F-819C-8E3FC76B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190013-FF93-4FF9-A3A1-550BA1CF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81BB-F7EE-A14D-AE80-4119A6E2CDF7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DB2318-5BD2-4021-8611-CA8D4B90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624CD-7F42-4326-8F96-49263D77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758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206AAC4D-A743-470F-97F6-C4B3A4C8B64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4962E42-98A1-4802-8F84-B74C56EF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806395"/>
            <a:ext cx="9901238" cy="1000764"/>
          </a:xfrm>
        </p:spPr>
        <p:txBody>
          <a:bodyPr/>
          <a:lstStyle>
            <a:lvl1pPr>
              <a:defRPr sz="3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2FDA4482-3AB9-4131-A9C8-4FCC5C215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2" y="2499360"/>
            <a:ext cx="9901238" cy="3618000"/>
          </a:xfrm>
        </p:spPr>
        <p:txBody>
          <a:bodyPr numCol="3" spcCol="720000"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651DF1-DF64-455C-8B3B-57BB685B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60D47D-891E-034A-8B60-F13BE7D80A38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793B15-9EA6-454E-97B2-7772EC7AEB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432090-D9BE-43DC-90E9-85525854F1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45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ingo Title Slide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88" y="1816443"/>
            <a:ext cx="9891712" cy="4292258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35617E-AD99-4114-AA3A-B8E0B0D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CA76E-9145-3247-91C5-8A20F5C7CC43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A3674-5F0D-4E0E-BA9F-E583214E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43CDA9C-4B93-41E3-8F27-2700C43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44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lamingo Section Header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1818000"/>
            <a:ext cx="9891713" cy="2123805"/>
          </a:xfrm>
        </p:spPr>
        <p:txBody>
          <a:bodyPr lIns="0" anchor="t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436077"/>
            <a:ext cx="9891713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6C6CBA-BDC2-495D-AA81-150B726C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777A-A1A4-6B4B-A516-904BB239AA36}" type="datetime1">
              <a:rPr lang="sv-SE" smtClean="0"/>
              <a:t>2020-01-20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91FD7B-28B0-444E-B038-EFFD325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F56632-2FC4-47F8-A46E-A50AA833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1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ingo Title Slide_arrow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600" y="1816443"/>
            <a:ext cx="9892800" cy="4292258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947046-CAD1-4F06-B41C-648183B24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2C7635-F533-4C0E-B70C-4D696A77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C1D2-623B-A546-8C38-AA22A88CF887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E6C432F-A5F3-4A40-BC80-8B0FC31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7172F4-D59B-4B42-9859-E81CE340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4932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lamingo Section Header_arrow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1818000"/>
            <a:ext cx="9893869" cy="2123805"/>
          </a:xfrm>
        </p:spPr>
        <p:txBody>
          <a:bodyPr lIns="0" anchor="t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436077"/>
            <a:ext cx="9891712" cy="13716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6DC79F-F24F-4EB8-9D1C-5BAE4A4A4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874" y="850259"/>
            <a:ext cx="604317" cy="50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046B89-6595-4C2C-A2B1-6217334E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65C9-B93E-D542-BDD6-D7762F2406D1}" type="datetime1">
              <a:rPr lang="sv-SE" smtClean="0"/>
              <a:t>2020-01-20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3CAC34-AA3B-45B2-AE77-DBA0FBC5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D265D9-1371-4041-A77B-D5473D32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66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lamingo pattern with Caption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0DFB475-1528-4BCD-BCAA-65AFE9E4A622}"/>
              </a:ext>
            </a:extLst>
          </p:cNvPr>
          <p:cNvSpPr/>
          <p:nvPr userDrawn="1"/>
        </p:nvSpPr>
        <p:spPr>
          <a:xfrm rot="10800000">
            <a:off x="6273147" y="0"/>
            <a:ext cx="5918852" cy="68580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64F3733B-1B0A-41B2-A17F-C3FC686839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73147" y="0"/>
            <a:ext cx="5918400" cy="6864641"/>
          </a:xfrm>
          <a:noFill/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255" y="2527070"/>
            <a:ext cx="4974408" cy="35816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0" y="806400"/>
            <a:ext cx="4545663" cy="1351584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3F85D7-C530-4569-9BF3-4CE641B05BF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FCBD779-F1DB-7748-91BB-EC2EE7D2DF51}" type="datetime1">
              <a:rPr lang="sv-SE" smtClean="0"/>
              <a:t>2020-01-20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84BEE2-A02B-4489-8F84-526AD0B021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" name="Grafikk 7">
            <a:extLst>
              <a:ext uri="{FF2B5EF4-FFF2-40B4-BE49-F238E27FC236}">
                <a16:creationId xmlns:a16="http://schemas.microsoft.com/office/drawing/2014/main" xmlns="" id="{8162A59F-89B6-44AD-B5D3-2066AB6FA8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 rot="10800000">
            <a:off x="6396408" y="0"/>
            <a:ext cx="5628238" cy="686303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5667E2C-02B7-4BDC-8B07-7A11C21446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421D64D5-2157-4655-881E-46C709A4F7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7371" y="460491"/>
            <a:ext cx="873986" cy="198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88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amingo with pattern lef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A697DC2-F928-4C56-870C-F5964123DA63}"/>
              </a:ext>
            </a:extLst>
          </p:cNvPr>
          <p:cNvSpPr/>
          <p:nvPr userDrawn="1"/>
        </p:nvSpPr>
        <p:spPr>
          <a:xfrm>
            <a:off x="0" y="-1"/>
            <a:ext cx="5918400" cy="6858001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8" name="Grafikk 4">
            <a:extLst>
              <a:ext uri="{FF2B5EF4-FFF2-40B4-BE49-F238E27FC236}">
                <a16:creationId xmlns:a16="http://schemas.microsoft.com/office/drawing/2014/main" xmlns="" id="{5B4082B7-904A-417D-BDDF-DF14276DFC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10800000">
            <a:off x="2732" y="-4041"/>
            <a:ext cx="5914067" cy="68630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2962" y="2527199"/>
            <a:ext cx="4430938" cy="3582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63" y="800102"/>
            <a:ext cx="4430938" cy="1350000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601" y="0"/>
            <a:ext cx="5918400" cy="6858000"/>
          </a:xfrm>
          <a:noFill/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9F75E45-F5B0-4909-9AAF-F3A90E3AD4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E1A77E0-3AB3-EB42-A433-55F9E47333E8}" type="datetime1">
              <a:rPr lang="sv-SE" smtClean="0"/>
              <a:t>2020-01-20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EC5AE1-4520-4FE6-9C75-F0B93FFB64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D8A82-1379-4396-BC2D-CA18FE6796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40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ebble Title Only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C52F83-460D-46B2-B2E9-F25A2BDC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81" y="806396"/>
            <a:ext cx="9462519" cy="1183038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9" name="Rectangle 8" descr="TagShape">
            <a:extLst>
              <a:ext uri="{FF2B5EF4-FFF2-40B4-BE49-F238E27FC236}">
                <a16:creationId xmlns:a16="http://schemas.microsoft.com/office/drawing/2014/main" xmlns="" id="{91925090-ED23-4772-9079-712D32A0597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F1BAF9-B7F7-4DAA-96C2-3A4A8409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2CADCD-0C62-4C17-A12D-413D8554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10BF-A50B-BF41-91A9-DACA9EA7D6FC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BDEE2C-3834-4FA0-8C65-C006B5E0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686F62E-7233-4662-B7C5-2002C76B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014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orient="horz" pos="822">
          <p15:clr>
            <a:srgbClr val="FBAE40"/>
          </p15:clr>
        </p15:guide>
        <p15:guide id="3" pos="245">
          <p15:clr>
            <a:srgbClr val="FBAE40"/>
          </p15:clr>
        </p15:guide>
        <p15:guide id="4" pos="87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bble Content with Caption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3EA7D7-1DD7-4ABD-AC2A-61616936DE2D}"/>
              </a:ext>
            </a:extLst>
          </p:cNvPr>
          <p:cNvSpPr/>
          <p:nvPr userDrawn="1"/>
        </p:nvSpPr>
        <p:spPr>
          <a:xfrm>
            <a:off x="6275388" y="0"/>
            <a:ext cx="59166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B7ACF-19C7-494F-A532-0B6095DBCE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1650" y="800101"/>
            <a:ext cx="4526971" cy="5308600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err="1"/>
              <a:t>Object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255" y="2527070"/>
            <a:ext cx="4974408" cy="358163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0" y="806400"/>
            <a:ext cx="4545663" cy="1351584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8D510B0-6B71-4811-9DAE-2160BC51D9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7371" y="460491"/>
            <a:ext cx="873986" cy="19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9CC1FF8-EE47-4693-A198-2B920946C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4B0C38C-A605-B14E-885C-E58DAFC07AC8}" type="datetime1">
              <a:rPr lang="sv-SE" smtClean="0"/>
              <a:t>2020-01-20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5F11191-2C96-45D0-8B94-68F6B247D0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D4F54726-7107-4A2E-8906-9A22DFC538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1709738"/>
            <a:ext cx="9891713" cy="2491559"/>
          </a:xfrm>
        </p:spPr>
        <p:txBody>
          <a:bodyPr lIns="0" anchor="t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589463"/>
            <a:ext cx="9891712" cy="1519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B4A9C7-AC97-49C2-827F-42892C77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B5BE-A28D-9E49-90FB-8CC61B14EF63}" type="datetime1">
              <a:rPr lang="sv-SE" smtClean="0"/>
              <a:t>2020-01-20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B2BF6F-359B-4C55-8A98-3A068D82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474261-43CE-4CE8-9801-0581BBC0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77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Content with Caption_arr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B7ACF-19C7-494F-A532-0B6095DBCE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3100" y="1925053"/>
            <a:ext cx="4600800" cy="4183647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err="1"/>
              <a:t>Object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187" y="1961147"/>
            <a:ext cx="4975476" cy="414755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2000" y="800100"/>
            <a:ext cx="4545663" cy="1052764"/>
          </a:xfrm>
        </p:spPr>
        <p:txBody>
          <a:bodyPr tIns="0" anchor="t"/>
          <a:lstStyle>
            <a:lvl1pPr>
              <a:defRPr sz="3500"/>
            </a:lvl1pPr>
          </a:lstStyle>
          <a:p>
            <a:r>
              <a:rPr lang="en-US"/>
              <a:t>Title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B86C63-BB91-479C-844D-E1F38392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0A9B-3689-DE47-AF11-CB69AAC8318D}" type="datetime1">
              <a:rPr lang="sv-SE" smtClean="0"/>
              <a:t>2020-01-20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4E0F08-3FB7-4BC5-98FA-5919E2F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8B3419-BD3C-4E3C-BD27-4B36221A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20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Content with Caption_arr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5B6FC8-597A-4AB7-9F10-F8708447F218}"/>
              </a:ext>
            </a:extLst>
          </p:cNvPr>
          <p:cNvSpPr/>
          <p:nvPr/>
        </p:nvSpPr>
        <p:spPr>
          <a:xfrm>
            <a:off x="6275388" y="0"/>
            <a:ext cx="59166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6B7ACF-19C7-494F-A532-0B6095DBCE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1650" y="800101"/>
            <a:ext cx="4526971" cy="5308600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err="1"/>
              <a:t>Object</a:t>
            </a:r>
            <a:endParaRPr lang="en-GB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0" y="800102"/>
            <a:ext cx="4545663" cy="1052762"/>
          </a:xfrm>
        </p:spPr>
        <p:txBody>
          <a:bodyPr tIns="0" anchor="t"/>
          <a:lstStyle>
            <a:lvl1pPr>
              <a:defRPr sz="3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8D510B0-6B71-4811-9DAE-2160BC51D9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7371" y="460491"/>
            <a:ext cx="873986" cy="19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D1A09D-5105-4BDB-BFA2-BB487F51B6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2189" y="1961147"/>
            <a:ext cx="4975474" cy="414755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9AEE7FC-6F02-4B20-8882-69D59D57182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CE168FA-6F81-9A42-8B90-763652F1933D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2D50F3B-5190-4A1A-937A-D3E95BE6C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431721-2E06-4994-A3AE-BA4602E567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7268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953">
          <p15:clr>
            <a:srgbClr val="FBAE40"/>
          </p15:clr>
        </p15:guide>
        <p15:guide id="2" pos="7174">
          <p15:clr>
            <a:srgbClr val="FBAE40"/>
          </p15:clr>
        </p15:guide>
        <p15:guide id="3" pos="431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Compare with Caption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0" y="800102"/>
            <a:ext cx="9631763" cy="601574"/>
          </a:xfrm>
        </p:spPr>
        <p:txBody>
          <a:bodyPr tIns="0" anchor="t"/>
          <a:lstStyle>
            <a:lvl1pPr>
              <a:defRPr sz="3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A8D510B0-6B71-4811-9DAE-2160BC51D9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7371" y="460491"/>
            <a:ext cx="873986" cy="198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C0D1A09D-5105-4BDB-BFA2-BB487F51B6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2189" y="2640891"/>
            <a:ext cx="4608000" cy="346780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A1DC5C-1CB9-4916-BAB0-5EC347B692D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71271" y="2640891"/>
            <a:ext cx="4617454" cy="346780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1760970-005F-4887-A083-9EFF8D6A58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188" y="1606194"/>
            <a:ext cx="4608000" cy="830179"/>
          </a:xfrm>
        </p:spPr>
        <p:txBody>
          <a:bodyPr anchor="b"/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94E0BA6-6014-459A-85AB-EDC849EAD7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71271" y="1606194"/>
            <a:ext cx="4608000" cy="830179"/>
          </a:xfrm>
        </p:spPr>
        <p:txBody>
          <a:bodyPr anchor="b"/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7EBEDFF-A8C3-419E-819E-3C855C5FE6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F502DA4-698E-E04E-9E5C-B0D35A42E0A4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9F2F940-C60B-4CB8-81CD-5D0087EA007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6A54BB-C8BE-415E-9463-51E291FEF3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3796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717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Two Content with Caption_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0" y="800102"/>
            <a:ext cx="9465643" cy="601574"/>
          </a:xfrm>
        </p:spPr>
        <p:txBody>
          <a:bodyPr tIns="0" anchor="t"/>
          <a:lstStyle>
            <a:lvl1pPr>
              <a:defRPr sz="3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CF17B-76C8-4905-ADB9-47CACE89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38" y="806400"/>
            <a:ext cx="604317" cy="504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F0F087-F1EE-44EE-9891-F3398ADEE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3255" y="1949073"/>
            <a:ext cx="4600800" cy="41596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9B18D92-9370-4C9C-9A08-15FA5376A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843" y="1949073"/>
            <a:ext cx="4600800" cy="41596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9383BF34-6830-41A6-84A2-ACF2E23C07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5FE710A-EE67-224E-A182-35CA8B670D23}" type="datetime1">
              <a:rPr lang="sv-SE" smtClean="0"/>
              <a:t>2020-01-20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3E5AF623-5D14-41DE-A292-42FABDFD20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F7D1F627-E05A-4B22-B2D5-4BD6C117F3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2076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bble Content lef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2962" y="2527200"/>
            <a:ext cx="4430938" cy="358150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63" y="800102"/>
            <a:ext cx="4430938" cy="1350000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381CACE-028A-4DD8-93CC-A967A21D5745}"/>
              </a:ext>
            </a:extLst>
          </p:cNvPr>
          <p:cNvSpPr/>
          <p:nvPr userDrawn="1"/>
        </p:nvSpPr>
        <p:spPr>
          <a:xfrm>
            <a:off x="0" y="0"/>
            <a:ext cx="59166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AED1220-E218-46D7-A3FB-BEB06A045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262" y="800101"/>
            <a:ext cx="4526971" cy="5308600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None/>
              <a:defRPr sz="2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Object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FB6D6A89-045C-4521-BD32-E1586F8D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BEB1-17C7-D941-A3D1-0F88EE9BF9CF}" type="datetime1">
              <a:rPr lang="sv-SE" smtClean="0"/>
              <a:t>2020-01-20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3655A2D-E4E0-4E35-BD03-BBBDC56E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91CD059-6FE9-4AC2-9A02-787D8479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754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Picture lef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2962" y="2527201"/>
            <a:ext cx="4430938" cy="35820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63" y="800102"/>
            <a:ext cx="4430938" cy="1350000"/>
          </a:xfrm>
        </p:spPr>
        <p:txBody>
          <a:bodyPr tIns="0" anchor="t"/>
          <a:lstStyle>
            <a:lvl1pPr>
              <a:defRPr sz="45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918400" cy="6858000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5902902-830B-4543-ACEA-1BA87962BC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76B32D7-8783-5A48-AC81-60C4BB06CCA3}" type="datetime1">
              <a:rPr lang="sv-SE" smtClean="0"/>
              <a:t>2020-01-20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49CFC4-AA6D-44AF-BFC7-A31423A2E6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4A7C43-270B-4E10-8058-CBBE1996AD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1321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bb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575758" cy="6858000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89368" y="6455555"/>
            <a:ext cx="6919138" cy="225164"/>
          </a:xfrm>
        </p:spPr>
        <p:txBody>
          <a:bodyPr/>
          <a:lstStyle>
            <a:lvl1pPr marL="0" indent="0">
              <a:buNone/>
              <a:defRPr sz="800" b="1">
                <a:solidFill>
                  <a:schemeClr val="accent1"/>
                </a:solidFill>
                <a:sym typeface="Wingdings" panose="05000000000000000000" pitchFamily="2" charset="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Remember to credit the photographer or artist </a:t>
            </a:r>
          </a:p>
        </p:txBody>
      </p:sp>
    </p:spTree>
    <p:extLst>
      <p:ext uri="{BB962C8B-B14F-4D97-AF65-F5344CB8AC3E}">
        <p14:creationId xmlns:p14="http://schemas.microsoft.com/office/powerpoint/2010/main" val="37827820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1F0E96C-230E-4196-87F5-568D03F58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1999" cy="6858000"/>
          </a:xfrm>
          <a:solidFill>
            <a:schemeClr val="bg1"/>
          </a:solidFill>
        </p:spPr>
        <p:txBody>
          <a:bodyPr tIns="25200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85875" y="6474605"/>
            <a:ext cx="6919138" cy="225164"/>
          </a:xfrm>
        </p:spPr>
        <p:txBody>
          <a:bodyPr/>
          <a:lstStyle>
            <a:lvl1pPr marL="0" indent="0">
              <a:buNone/>
              <a:defRPr sz="800" b="1">
                <a:solidFill>
                  <a:schemeClr val="accent1"/>
                </a:solidFill>
                <a:sym typeface="Wingdings" panose="05000000000000000000" pitchFamily="2" charset="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Remember to credit the photographer or artist 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xmlns="" id="{8CFD6A98-5597-49A6-AF08-BDA27E4EE1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97371" y="460491"/>
            <a:ext cx="873986" cy="19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9065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9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ima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474429"/>
            <a:ext cx="6483600" cy="1440000"/>
          </a:xfrm>
        </p:spPr>
        <p:txBody>
          <a:bodyPr tIns="0" rIns="0" bIns="0" anchor="b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>
                <a:solidFill>
                  <a:schemeClr val="accent5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221035"/>
            <a:ext cx="6483600" cy="794963"/>
          </a:xfrm>
        </p:spPr>
        <p:txBody>
          <a:bodyPr tIns="0" rIns="0" bIns="0" anchor="ctr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322605"/>
            <a:ext cx="6484901" cy="1440000"/>
          </a:xfrm>
        </p:spPr>
        <p:txBody>
          <a:bodyPr tIns="0" rIns="0" bIns="0" anchor="t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DBDA23D-FCF6-4B54-A907-B5A0CA3DD9E1}"/>
              </a:ext>
            </a:extLst>
          </p:cNvPr>
          <p:cNvSpPr/>
          <p:nvPr userDrawn="1"/>
        </p:nvSpPr>
        <p:spPr>
          <a:xfrm rot="5400000">
            <a:off x="3177563" y="3387813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7C5CF-97CF-4FA4-A0D7-F3A34929C7C7}"/>
              </a:ext>
            </a:extLst>
          </p:cNvPr>
          <p:cNvSpPr/>
          <p:nvPr userDrawn="1"/>
        </p:nvSpPr>
        <p:spPr>
          <a:xfrm rot="3177207">
            <a:off x="2947481" y="2778342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A133B9-2820-4BF4-8401-04218F7CB975}"/>
              </a:ext>
            </a:extLst>
          </p:cNvPr>
          <p:cNvSpPr/>
          <p:nvPr userDrawn="1"/>
        </p:nvSpPr>
        <p:spPr>
          <a:xfrm rot="18422793" flipV="1">
            <a:off x="2949424" y="3988410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BA1DC0A4-829F-43E9-A8E9-4A17D8E20D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D85EA49-D44F-5749-9ABE-8655E8DD19F9}" type="datetime1">
              <a:rPr lang="sv-SE" smtClean="0"/>
              <a:t>2020-01-20</a:t>
            </a:fld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C6E2180E-96DC-47C1-9A88-A0D1E9F40A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D6BC904A-A5F0-4489-B86C-87CF58A5CF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080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imation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638664-E090-49BC-B8CC-B5BB69C4458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474429"/>
            <a:ext cx="6483600" cy="1440000"/>
          </a:xfrm>
        </p:spPr>
        <p:txBody>
          <a:bodyPr tIns="0" rIns="0" bIns="0" anchor="b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BA91131A-12C8-4E4F-9FD5-E4CB777AFB2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221035"/>
            <a:ext cx="6483600" cy="794963"/>
          </a:xfrm>
        </p:spPr>
        <p:txBody>
          <a:bodyPr tIns="0" rIns="0" bIns="0" anchor="ctr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6637D249-8EEC-484D-ADEA-2EE2F0B33A5B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322605"/>
            <a:ext cx="6484901" cy="1440000"/>
          </a:xfrm>
        </p:spPr>
        <p:txBody>
          <a:bodyPr tIns="0" rIns="0" bIns="0" anchor="t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DBDA23D-FCF6-4B54-A907-B5A0CA3DD9E1}"/>
              </a:ext>
            </a:extLst>
          </p:cNvPr>
          <p:cNvSpPr/>
          <p:nvPr userDrawn="1"/>
        </p:nvSpPr>
        <p:spPr>
          <a:xfrm rot="5400000">
            <a:off x="3177563" y="3387813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37C5CF-97CF-4FA4-A0D7-F3A34929C7C7}"/>
              </a:ext>
            </a:extLst>
          </p:cNvPr>
          <p:cNvSpPr/>
          <p:nvPr userDrawn="1"/>
        </p:nvSpPr>
        <p:spPr>
          <a:xfrm rot="3177207">
            <a:off x="2947481" y="2778342"/>
            <a:ext cx="136829" cy="302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A133B9-2820-4BF4-8401-04218F7CB975}"/>
              </a:ext>
            </a:extLst>
          </p:cNvPr>
          <p:cNvSpPr/>
          <p:nvPr userDrawn="1"/>
        </p:nvSpPr>
        <p:spPr>
          <a:xfrm rot="18422793" flipV="1">
            <a:off x="2949424" y="3988410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1D0463-F553-4DD8-860F-1B6B7DAB0C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2515494-0567-1947-AD9C-284F291FBA9E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BFD02D5-E1C5-4309-B3E5-B576B9874A2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223B04E-79D7-48DD-8FE4-E637DED1A6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9084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694">
          <p15:clr>
            <a:srgbClr val="FBAE40"/>
          </p15:clr>
        </p15:guide>
        <p15:guide id="5" orient="horz" pos="1869">
          <p15:clr>
            <a:srgbClr val="FBAE40"/>
          </p15:clr>
        </p15:guide>
        <p15:guide id="6" orient="horz" pos="2319">
          <p15:clr>
            <a:srgbClr val="FBAE40"/>
          </p15:clr>
        </p15:guide>
        <p15:guide id="7" orient="horz" pos="283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25C2E5-5450-4C71-88C9-C0994F44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2186" y="1961147"/>
            <a:ext cx="4600800" cy="414755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6D0EA4-68F2-4E8A-B32C-AC6DE034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101" y="1961146"/>
            <a:ext cx="4600799" cy="414755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7D962CFC-8D99-4342-9026-2703F2F41503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FDA84FB0-810D-4632-B675-9268AC0C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281301-1F96-4DC8-B280-E23E9F30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A043-0D8B-E741-8DF2-AAE1A4F4560D}" type="datetime1">
              <a:rPr lang="sv-SE" smtClean="0"/>
              <a:t>2020-01-20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E79D47-2CF3-45B5-8615-1D5038C8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644EDE-D63B-414B-BD01-6E2687F4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2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imation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D78FC915-0C5E-4267-9C8E-BD3ADCBF36B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474429"/>
            <a:ext cx="6483600" cy="1440000"/>
          </a:xfrm>
        </p:spPr>
        <p:txBody>
          <a:bodyPr tIns="0" rIns="0" bIns="0" anchor="b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D2EF65BA-6341-49DE-A1B5-F6A6FC2E77EE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221035"/>
            <a:ext cx="6483600" cy="794963"/>
          </a:xfrm>
        </p:spPr>
        <p:txBody>
          <a:bodyPr tIns="0" rIns="0" bIns="0" anchor="ctr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0C9FC91B-49E4-4F68-8F15-434C8E3A5FB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322605"/>
            <a:ext cx="6484901" cy="1440000"/>
          </a:xfrm>
        </p:spPr>
        <p:txBody>
          <a:bodyPr tIns="0" rIns="0" bIns="0" anchor="t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1D36CF5-DA14-44A6-B40B-C929B43511D5}"/>
              </a:ext>
            </a:extLst>
          </p:cNvPr>
          <p:cNvSpPr/>
          <p:nvPr userDrawn="1"/>
        </p:nvSpPr>
        <p:spPr>
          <a:xfrm rot="5400000">
            <a:off x="3177563" y="3387813"/>
            <a:ext cx="136829" cy="302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DBE02E9-508A-4F4E-9664-1BE853423897}"/>
              </a:ext>
            </a:extLst>
          </p:cNvPr>
          <p:cNvSpPr/>
          <p:nvPr userDrawn="1"/>
        </p:nvSpPr>
        <p:spPr>
          <a:xfrm rot="3177207">
            <a:off x="2947481" y="2778342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0C8918A-E440-4D32-A332-E2950CBAC769}"/>
              </a:ext>
            </a:extLst>
          </p:cNvPr>
          <p:cNvSpPr/>
          <p:nvPr userDrawn="1"/>
        </p:nvSpPr>
        <p:spPr>
          <a:xfrm rot="18422793" flipV="1">
            <a:off x="2949424" y="3988410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E303B0-093B-4D3F-BD10-F92AC7D24F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BFB699-B302-1D40-8010-A12BEDF8C4FE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FFC499-6D92-43CD-BBE5-71F0B0469E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92CD11-50B8-4AFF-8C92-5357ED3125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702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70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imation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AE7DB734-4B83-4001-9896-466296E580C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98998" y="1474429"/>
            <a:ext cx="6483600" cy="1440000"/>
          </a:xfrm>
        </p:spPr>
        <p:txBody>
          <a:bodyPr tIns="0" rIns="0" bIns="0" anchor="b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FAD62A56-AB47-4DFD-BE29-6CBBA6E8413C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399200" y="3221035"/>
            <a:ext cx="6483600" cy="794963"/>
          </a:xfrm>
        </p:spPr>
        <p:txBody>
          <a:bodyPr tIns="0" rIns="0" bIns="0" anchor="ctr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xmlns="" id="{B045F691-927C-42CC-8989-E8CF1C8F93A5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97697" y="4322605"/>
            <a:ext cx="6484901" cy="1440000"/>
          </a:xfrm>
        </p:spPr>
        <p:txBody>
          <a:bodyPr tIns="0" rIns="0" bIns="0" anchor="t"/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60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E548456-BFCC-49D9-9C16-9B8BEC63787B}"/>
              </a:ext>
            </a:extLst>
          </p:cNvPr>
          <p:cNvSpPr/>
          <p:nvPr userDrawn="1"/>
        </p:nvSpPr>
        <p:spPr>
          <a:xfrm rot="5400000">
            <a:off x="3177563" y="3387813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FF0C22A-C508-4BAC-A528-69F9435A4165}"/>
              </a:ext>
            </a:extLst>
          </p:cNvPr>
          <p:cNvSpPr/>
          <p:nvPr userDrawn="1"/>
        </p:nvSpPr>
        <p:spPr>
          <a:xfrm rot="3177207">
            <a:off x="2947481" y="2778342"/>
            <a:ext cx="136829" cy="3026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DDDC78-B337-45CF-8E83-E0ABB2A121BD}"/>
              </a:ext>
            </a:extLst>
          </p:cNvPr>
          <p:cNvSpPr/>
          <p:nvPr userDrawn="1"/>
        </p:nvSpPr>
        <p:spPr>
          <a:xfrm rot="18422793" flipV="1">
            <a:off x="2949424" y="3988410"/>
            <a:ext cx="136829" cy="302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A2E249-CDEC-4330-B988-E0D0C3F029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14D5474-15E5-8946-99E8-342D70E72F09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3DB8995-F94F-4ABB-A72A-EE2AF55D5C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2AA1D5-E815-43AA-AFD0-05C335F5B55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294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139">
          <p15:clr>
            <a:srgbClr val="FBAE40"/>
          </p15:clr>
        </p15:guide>
        <p15:guide id="2" pos="1799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2704">
          <p15:clr>
            <a:srgbClr val="FBAE40"/>
          </p15:clr>
        </p15:guide>
        <p15:guide id="5" orient="horz" pos="193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bble Agenda with caption and bullet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TagShape">
            <a:extLst>
              <a:ext uri="{FF2B5EF4-FFF2-40B4-BE49-F238E27FC236}">
                <a16:creationId xmlns:a16="http://schemas.microsoft.com/office/drawing/2014/main" xmlns="" id="{81E8796B-7FE9-4B36-AD9C-303A8E9C6E8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91C4483-671A-4F4D-BAA8-41A9D3A5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63" y="1147691"/>
            <a:ext cx="4430938" cy="642198"/>
          </a:xfrm>
        </p:spPr>
        <p:txBody>
          <a:bodyPr tIns="0" anchor="t"/>
          <a:lstStyle>
            <a:lvl1pPr>
              <a:defRPr sz="3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9F75E45-F5B0-4909-9AAF-F3A90E3AD4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D622F5E-2D16-DD4B-B492-8F5C047C5618}" type="datetime1">
              <a:rPr lang="sv-SE" smtClean="0"/>
              <a:t>2020-01-20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EC5AE1-4520-4FE6-9C75-F0B93FFB64F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D8A82-1379-4396-BC2D-CA18FE6796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8516A3C9-05C7-4CE4-9C58-19E37365F8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2962" y="2120630"/>
            <a:ext cx="4430938" cy="39723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90363ABE-7282-44A0-8505-BFB298D21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3188" y="649288"/>
            <a:ext cx="4430712" cy="3556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16" name="Grafikk 12">
            <a:extLst>
              <a:ext uri="{FF2B5EF4-FFF2-40B4-BE49-F238E27FC236}">
                <a16:creationId xmlns:a16="http://schemas.microsoft.com/office/drawing/2014/main" xmlns="" id="{493871E5-6DF8-4462-80FC-94FFE11FC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5024" y="2612544"/>
            <a:ext cx="4165200" cy="15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374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Hello 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6B2650F2-3390-4198-8212-6D2F7B8161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  <p:pic>
        <p:nvPicPr>
          <p:cNvPr id="13" name="Grafikk 4" descr="Hello">
            <a:extLst>
              <a:ext uri="{FF2B5EF4-FFF2-40B4-BE49-F238E27FC236}">
                <a16:creationId xmlns:a16="http://schemas.microsoft.com/office/drawing/2014/main" xmlns="" id="{B7827692-19D4-453F-BD7E-C30715F459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34166" y="2171730"/>
            <a:ext cx="7246937" cy="2828073"/>
          </a:xfrm>
          <a:prstGeom prst="rect">
            <a:avLst/>
          </a:prstGeom>
        </p:spPr>
      </p:pic>
      <p:pic>
        <p:nvPicPr>
          <p:cNvPr id="14" name="Bilde 2">
            <a:extLst>
              <a:ext uri="{FF2B5EF4-FFF2-40B4-BE49-F238E27FC236}">
                <a16:creationId xmlns:a16="http://schemas.microsoft.com/office/drawing/2014/main" xmlns="" id="{227C46B6-F0CD-48F6-ACC4-7027900DDE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09365" y="2171730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EB62CB-38CF-471E-AB84-B04ADBC4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CA8C-2FD7-3649-A1E1-A17E5C1A73DD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7BF626-F58A-42D9-A363-33A2E690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C7EFE5-85CA-4689-83C7-F41D74A7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12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Welcome  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EF4AC26B-4800-433A-BF88-BB16B346E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BB72E5-807F-4719-A4EA-EABE8D68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A8C0-2C22-5041-B4B7-945AF8642D32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5F5382-36BD-456D-9E75-C52135C5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4C5408-789B-4BDF-AE52-34106D65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69BEED4-A6BF-4B10-A49D-68ED8AD12582}"/>
              </a:ext>
            </a:extLst>
          </p:cNvPr>
          <p:cNvGrpSpPr/>
          <p:nvPr userDrawn="1"/>
        </p:nvGrpSpPr>
        <p:grpSpPr>
          <a:xfrm>
            <a:off x="2135614" y="2460237"/>
            <a:ext cx="7961761" cy="1749052"/>
            <a:chOff x="2135614" y="2460237"/>
            <a:chExt cx="7961761" cy="1749052"/>
          </a:xfrm>
        </p:grpSpPr>
        <p:pic>
          <p:nvPicPr>
            <p:cNvPr id="6" name="Bilde 3">
              <a:extLst>
                <a:ext uri="{FF2B5EF4-FFF2-40B4-BE49-F238E27FC236}">
                  <a16:creationId xmlns:a16="http://schemas.microsoft.com/office/drawing/2014/main" xmlns="" id="{A2CBCE80-12D6-4CBB-B72D-5F3AA214A3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325209" y="2460237"/>
              <a:ext cx="1251526" cy="455100"/>
            </a:xfrm>
            <a:prstGeom prst="rect">
              <a:avLst/>
            </a:prstGeom>
          </p:spPr>
        </p:pic>
        <p:grpSp>
          <p:nvGrpSpPr>
            <p:cNvPr id="9" name="Grafikk 2" descr="Welcome">
              <a:extLst>
                <a:ext uri="{FF2B5EF4-FFF2-40B4-BE49-F238E27FC236}">
                  <a16:creationId xmlns:a16="http://schemas.microsoft.com/office/drawing/2014/main" xmlns="" id="{AD54EEA1-8194-4C85-81E2-224C0F743696}"/>
                </a:ext>
              </a:extLst>
            </p:cNvPr>
            <p:cNvGrpSpPr/>
            <p:nvPr/>
          </p:nvGrpSpPr>
          <p:grpSpPr>
            <a:xfrm>
              <a:off x="2135614" y="2798067"/>
              <a:ext cx="7961761" cy="1411222"/>
              <a:chOff x="2135614" y="2798067"/>
              <a:chExt cx="7961761" cy="1411222"/>
            </a:xfrm>
            <a:solidFill>
              <a:srgbClr val="E7E6E6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B8577E49-B6CA-4AEA-B684-DD1870B702E3}"/>
                  </a:ext>
                </a:extLst>
              </p:cNvPr>
              <p:cNvSpPr/>
              <p:nvPr/>
            </p:nvSpPr>
            <p:spPr>
              <a:xfrm>
                <a:off x="2135614" y="2798067"/>
                <a:ext cx="1772254" cy="1389958"/>
              </a:xfrm>
              <a:custGeom>
                <a:avLst/>
                <a:gdLst>
                  <a:gd name="connsiteX0" fmla="*/ 402461 w 1772254"/>
                  <a:gd name="connsiteY0" fmla="*/ 938020 h 1389958"/>
                  <a:gd name="connsiteX1" fmla="*/ 456003 w 1772254"/>
                  <a:gd name="connsiteY1" fmla="*/ 1195885 h 1389958"/>
                  <a:gd name="connsiteX2" fmla="*/ 520254 w 1772254"/>
                  <a:gd name="connsiteY2" fmla="*/ 931730 h 1389958"/>
                  <a:gd name="connsiteX3" fmla="*/ 781720 w 1772254"/>
                  <a:gd name="connsiteY3" fmla="*/ 898 h 1389958"/>
                  <a:gd name="connsiteX4" fmla="*/ 1001244 w 1772254"/>
                  <a:gd name="connsiteY4" fmla="*/ 898 h 1389958"/>
                  <a:gd name="connsiteX5" fmla="*/ 1195781 w 1772254"/>
                  <a:gd name="connsiteY5" fmla="*/ 690936 h 1389958"/>
                  <a:gd name="connsiteX6" fmla="*/ 1308220 w 1772254"/>
                  <a:gd name="connsiteY6" fmla="*/ 1195885 h 1389958"/>
                  <a:gd name="connsiteX7" fmla="*/ 1373364 w 1772254"/>
                  <a:gd name="connsiteY7" fmla="*/ 898486 h 1389958"/>
                  <a:gd name="connsiteX8" fmla="*/ 1591103 w 1772254"/>
                  <a:gd name="connsiteY8" fmla="*/ 0 h 1389958"/>
                  <a:gd name="connsiteX9" fmla="*/ 1772255 w 1772254"/>
                  <a:gd name="connsiteY9" fmla="*/ 0 h 1389958"/>
                  <a:gd name="connsiteX10" fmla="*/ 1394781 w 1772254"/>
                  <a:gd name="connsiteY10" fmla="*/ 1389958 h 1389958"/>
                  <a:gd name="connsiteX11" fmla="*/ 1216306 w 1772254"/>
                  <a:gd name="connsiteY11" fmla="*/ 1389958 h 1389958"/>
                  <a:gd name="connsiteX12" fmla="*/ 920038 w 1772254"/>
                  <a:gd name="connsiteY12" fmla="*/ 311775 h 1389958"/>
                  <a:gd name="connsiteX13" fmla="*/ 881666 w 1772254"/>
                  <a:gd name="connsiteY13" fmla="*/ 164423 h 1389958"/>
                  <a:gd name="connsiteX14" fmla="*/ 838832 w 1772254"/>
                  <a:gd name="connsiteY14" fmla="*/ 337831 h 1389958"/>
                  <a:gd name="connsiteX15" fmla="*/ 552380 w 1772254"/>
                  <a:gd name="connsiteY15" fmla="*/ 1389958 h 1389958"/>
                  <a:gd name="connsiteX16" fmla="*/ 365873 w 1772254"/>
                  <a:gd name="connsiteY16" fmla="*/ 1389958 h 1389958"/>
                  <a:gd name="connsiteX17" fmla="*/ 0 w 1772254"/>
                  <a:gd name="connsiteY17" fmla="*/ 898 h 1389958"/>
                  <a:gd name="connsiteX18" fmla="*/ 186506 w 1772254"/>
                  <a:gd name="connsiteY18" fmla="*/ 898 h 1389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72254" h="1389958">
                    <a:moveTo>
                      <a:pt x="402461" y="938020"/>
                    </a:moveTo>
                    <a:cubicBezTo>
                      <a:pt x="423878" y="1032361"/>
                      <a:pt x="439048" y="1104240"/>
                      <a:pt x="456003" y="1195885"/>
                    </a:cubicBezTo>
                    <a:cubicBezTo>
                      <a:pt x="495268" y="1028767"/>
                      <a:pt x="502407" y="993726"/>
                      <a:pt x="520254" y="931730"/>
                    </a:cubicBezTo>
                    <a:lnTo>
                      <a:pt x="781720" y="898"/>
                    </a:lnTo>
                    <a:lnTo>
                      <a:pt x="1001244" y="898"/>
                    </a:lnTo>
                    <a:lnTo>
                      <a:pt x="1195781" y="690936"/>
                    </a:lnTo>
                    <a:cubicBezTo>
                      <a:pt x="1242667" y="856985"/>
                      <a:pt x="1280209" y="1025577"/>
                      <a:pt x="1308220" y="1195885"/>
                    </a:cubicBezTo>
                    <a:cubicBezTo>
                      <a:pt x="1328745" y="1088965"/>
                      <a:pt x="1350162" y="991929"/>
                      <a:pt x="1373364" y="898486"/>
                    </a:cubicBezTo>
                    <a:lnTo>
                      <a:pt x="1591103" y="0"/>
                    </a:lnTo>
                    <a:lnTo>
                      <a:pt x="1772255" y="0"/>
                    </a:lnTo>
                    <a:lnTo>
                      <a:pt x="1394781" y="1389958"/>
                    </a:lnTo>
                    <a:lnTo>
                      <a:pt x="1216306" y="1389958"/>
                    </a:lnTo>
                    <a:lnTo>
                      <a:pt x="920038" y="311775"/>
                    </a:lnTo>
                    <a:cubicBezTo>
                      <a:pt x="900405" y="246185"/>
                      <a:pt x="887020" y="192276"/>
                      <a:pt x="881666" y="164423"/>
                    </a:cubicBezTo>
                    <a:cubicBezTo>
                      <a:pt x="863818" y="221028"/>
                      <a:pt x="856679" y="277632"/>
                      <a:pt x="838832" y="337831"/>
                    </a:cubicBezTo>
                    <a:lnTo>
                      <a:pt x="552380" y="1389958"/>
                    </a:lnTo>
                    <a:lnTo>
                      <a:pt x="365873" y="1389958"/>
                    </a:lnTo>
                    <a:lnTo>
                      <a:pt x="0" y="898"/>
                    </a:lnTo>
                    <a:lnTo>
                      <a:pt x="186506" y="898"/>
                    </a:ln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E2779559-AA60-4EB1-B6C4-F3B3F4DCEE97}"/>
                  </a:ext>
                </a:extLst>
              </p:cNvPr>
              <p:cNvSpPr/>
              <p:nvPr/>
            </p:nvSpPr>
            <p:spPr>
              <a:xfrm>
                <a:off x="3973905" y="3159259"/>
                <a:ext cx="915575" cy="1050030"/>
              </a:xfrm>
              <a:custGeom>
                <a:avLst/>
                <a:gdLst>
                  <a:gd name="connsiteX0" fmla="*/ 460465 w 915575"/>
                  <a:gd name="connsiteY0" fmla="*/ 0 h 1050030"/>
                  <a:gd name="connsiteX1" fmla="*/ 914683 w 915575"/>
                  <a:gd name="connsiteY1" fmla="*/ 513934 h 1050030"/>
                  <a:gd name="connsiteX2" fmla="*/ 914683 w 915575"/>
                  <a:gd name="connsiteY2" fmla="*/ 568742 h 1050030"/>
                  <a:gd name="connsiteX3" fmla="*/ 173121 w 915575"/>
                  <a:gd name="connsiteY3" fmla="*/ 568742 h 1050030"/>
                  <a:gd name="connsiteX4" fmla="*/ 475635 w 915575"/>
                  <a:gd name="connsiteY4" fmla="*/ 910167 h 1050030"/>
                  <a:gd name="connsiteX5" fmla="*/ 737101 w 915575"/>
                  <a:gd name="connsiteY5" fmla="*/ 704413 h 1050030"/>
                  <a:gd name="connsiteX6" fmla="*/ 915576 w 915575"/>
                  <a:gd name="connsiteY6" fmla="*/ 725977 h 1050030"/>
                  <a:gd name="connsiteX7" fmla="*/ 485452 w 915575"/>
                  <a:gd name="connsiteY7" fmla="*/ 1049432 h 1050030"/>
                  <a:gd name="connsiteX8" fmla="*/ 0 w 915575"/>
                  <a:gd name="connsiteY8" fmla="*/ 533701 h 1050030"/>
                  <a:gd name="connsiteX9" fmla="*/ 460465 w 915575"/>
                  <a:gd name="connsiteY9" fmla="*/ 0 h 1050030"/>
                  <a:gd name="connsiteX10" fmla="*/ 178475 w 915575"/>
                  <a:gd name="connsiteY10" fmla="*/ 426781 h 1050030"/>
                  <a:gd name="connsiteX11" fmla="*/ 735316 w 915575"/>
                  <a:gd name="connsiteY11" fmla="*/ 426781 h 1050030"/>
                  <a:gd name="connsiteX12" fmla="*/ 485211 w 915575"/>
                  <a:gd name="connsiteY12" fmla="*/ 140601 h 1050030"/>
                  <a:gd name="connsiteX13" fmla="*/ 460465 w 915575"/>
                  <a:gd name="connsiteY13" fmla="*/ 140164 h 1050030"/>
                  <a:gd name="connsiteX14" fmla="*/ 182044 w 915575"/>
                  <a:gd name="connsiteY14" fmla="*/ 426781 h 10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5575" h="1050030">
                    <a:moveTo>
                      <a:pt x="460465" y="0"/>
                    </a:moveTo>
                    <a:cubicBezTo>
                      <a:pt x="760303" y="0"/>
                      <a:pt x="914683" y="235403"/>
                      <a:pt x="914683" y="513934"/>
                    </a:cubicBezTo>
                    <a:lnTo>
                      <a:pt x="914683" y="568742"/>
                    </a:lnTo>
                    <a:lnTo>
                      <a:pt x="173121" y="568742"/>
                    </a:lnTo>
                    <a:cubicBezTo>
                      <a:pt x="184721" y="787972"/>
                      <a:pt x="306084" y="910167"/>
                      <a:pt x="475635" y="910167"/>
                    </a:cubicBezTo>
                    <a:cubicBezTo>
                      <a:pt x="600273" y="912835"/>
                      <a:pt x="709571" y="826832"/>
                      <a:pt x="737101" y="704413"/>
                    </a:cubicBezTo>
                    <a:lnTo>
                      <a:pt x="915576" y="725977"/>
                    </a:lnTo>
                    <a:cubicBezTo>
                      <a:pt x="868494" y="924165"/>
                      <a:pt x="687556" y="1060223"/>
                      <a:pt x="485452" y="1049432"/>
                    </a:cubicBezTo>
                    <a:cubicBezTo>
                      <a:pt x="179367" y="1049432"/>
                      <a:pt x="0" y="859851"/>
                      <a:pt x="0" y="533701"/>
                    </a:cubicBezTo>
                    <a:cubicBezTo>
                      <a:pt x="0" y="207550"/>
                      <a:pt x="180260" y="0"/>
                      <a:pt x="460465" y="0"/>
                    </a:cubicBezTo>
                    <a:close/>
                    <a:moveTo>
                      <a:pt x="178475" y="426781"/>
                    </a:moveTo>
                    <a:lnTo>
                      <a:pt x="735316" y="426781"/>
                    </a:lnTo>
                    <a:cubicBezTo>
                      <a:pt x="744740" y="278216"/>
                      <a:pt x="632765" y="150090"/>
                      <a:pt x="485211" y="140601"/>
                    </a:cubicBezTo>
                    <a:cubicBezTo>
                      <a:pt x="476974" y="140071"/>
                      <a:pt x="468720" y="139925"/>
                      <a:pt x="460465" y="140164"/>
                    </a:cubicBezTo>
                    <a:cubicBezTo>
                      <a:pt x="305692" y="143584"/>
                      <a:pt x="182009" y="270912"/>
                      <a:pt x="182044" y="426781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177140D3-329A-40EA-97B1-FBBEC8D874F0}"/>
                  </a:ext>
                </a:extLst>
              </p:cNvPr>
              <p:cNvSpPr/>
              <p:nvPr/>
            </p:nvSpPr>
            <p:spPr>
              <a:xfrm>
                <a:off x="4923391" y="2798966"/>
                <a:ext cx="342671" cy="1389059"/>
              </a:xfrm>
              <a:custGeom>
                <a:avLst/>
                <a:gdLst>
                  <a:gd name="connsiteX0" fmla="*/ 342672 w 342671"/>
                  <a:gd name="connsiteY0" fmla="*/ 1389060 h 1389059"/>
                  <a:gd name="connsiteX1" fmla="*/ 173120 w 342671"/>
                  <a:gd name="connsiteY1" fmla="*/ 1389060 h 1389059"/>
                  <a:gd name="connsiteX2" fmla="*/ 173120 w 342671"/>
                  <a:gd name="connsiteY2" fmla="*/ 135671 h 1389059"/>
                  <a:gd name="connsiteX3" fmla="*/ 0 w 342671"/>
                  <a:gd name="connsiteY3" fmla="*/ 135671 h 1389059"/>
                  <a:gd name="connsiteX4" fmla="*/ 0 w 342671"/>
                  <a:gd name="connsiteY4" fmla="*/ 0 h 1389059"/>
                  <a:gd name="connsiteX5" fmla="*/ 342672 w 342671"/>
                  <a:gd name="connsiteY5" fmla="*/ 0 h 138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2671" h="1389059">
                    <a:moveTo>
                      <a:pt x="342672" y="1389060"/>
                    </a:moveTo>
                    <a:lnTo>
                      <a:pt x="173120" y="1389060"/>
                    </a:lnTo>
                    <a:lnTo>
                      <a:pt x="173120" y="135671"/>
                    </a:lnTo>
                    <a:lnTo>
                      <a:pt x="0" y="135671"/>
                    </a:lnTo>
                    <a:lnTo>
                      <a:pt x="0" y="0"/>
                    </a:lnTo>
                    <a:lnTo>
                      <a:pt x="342672" y="0"/>
                    </a:ln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C0A45056-C3DB-453E-B1F6-21E2673782CD}"/>
                  </a:ext>
                </a:extLst>
              </p:cNvPr>
              <p:cNvSpPr/>
              <p:nvPr/>
            </p:nvSpPr>
            <p:spPr>
              <a:xfrm>
                <a:off x="5470416" y="3158779"/>
                <a:ext cx="870956" cy="1050239"/>
              </a:xfrm>
              <a:custGeom>
                <a:avLst/>
                <a:gdLst>
                  <a:gd name="connsiteX0" fmla="*/ 472066 w 870956"/>
                  <a:gd name="connsiteY0" fmla="*/ 480 h 1050239"/>
                  <a:gd name="connsiteX1" fmla="*/ 853109 w 870956"/>
                  <a:gd name="connsiteY1" fmla="*/ 318544 h 1050239"/>
                  <a:gd name="connsiteX2" fmla="*/ 689805 w 870956"/>
                  <a:gd name="connsiteY2" fmla="*/ 343702 h 1050239"/>
                  <a:gd name="connsiteX3" fmla="*/ 462250 w 870956"/>
                  <a:gd name="connsiteY3" fmla="*/ 140644 h 1050239"/>
                  <a:gd name="connsiteX4" fmla="*/ 173120 w 870956"/>
                  <a:gd name="connsiteY4" fmla="*/ 520703 h 1050239"/>
                  <a:gd name="connsiteX5" fmla="*/ 452434 w 870956"/>
                  <a:gd name="connsiteY5" fmla="*/ 910646 h 1050239"/>
                  <a:gd name="connsiteX6" fmla="*/ 703191 w 870956"/>
                  <a:gd name="connsiteY6" fmla="*/ 659969 h 1050239"/>
                  <a:gd name="connsiteX7" fmla="*/ 870957 w 870956"/>
                  <a:gd name="connsiteY7" fmla="*/ 681532 h 1050239"/>
                  <a:gd name="connsiteX8" fmla="*/ 452434 w 870956"/>
                  <a:gd name="connsiteY8" fmla="*/ 1049912 h 1050239"/>
                  <a:gd name="connsiteX9" fmla="*/ 0 w 870956"/>
                  <a:gd name="connsiteY9" fmla="*/ 510820 h 1050239"/>
                  <a:gd name="connsiteX10" fmla="*/ 472066 w 870956"/>
                  <a:gd name="connsiteY10" fmla="*/ 480 h 1050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956" h="1050239">
                    <a:moveTo>
                      <a:pt x="472066" y="480"/>
                    </a:moveTo>
                    <a:cubicBezTo>
                      <a:pt x="661838" y="-9212"/>
                      <a:pt x="827400" y="128981"/>
                      <a:pt x="853109" y="318544"/>
                    </a:cubicBezTo>
                    <a:lnTo>
                      <a:pt x="689805" y="343702"/>
                    </a:lnTo>
                    <a:cubicBezTo>
                      <a:pt x="676589" y="227437"/>
                      <a:pt x="578473" y="139884"/>
                      <a:pt x="462250" y="140644"/>
                    </a:cubicBezTo>
                    <a:cubicBezTo>
                      <a:pt x="283775" y="140644"/>
                      <a:pt x="173120" y="266432"/>
                      <a:pt x="173120" y="520703"/>
                    </a:cubicBezTo>
                    <a:cubicBezTo>
                      <a:pt x="173120" y="774975"/>
                      <a:pt x="274851" y="910646"/>
                      <a:pt x="452434" y="910646"/>
                    </a:cubicBezTo>
                    <a:cubicBezTo>
                      <a:pt x="606814" y="910646"/>
                      <a:pt x="681774" y="807321"/>
                      <a:pt x="703191" y="659969"/>
                    </a:cubicBezTo>
                    <a:lnTo>
                      <a:pt x="870957" y="681532"/>
                    </a:lnTo>
                    <a:cubicBezTo>
                      <a:pt x="850745" y="896747"/>
                      <a:pt x="666969" y="1058510"/>
                      <a:pt x="452434" y="1049912"/>
                    </a:cubicBezTo>
                    <a:cubicBezTo>
                      <a:pt x="169551" y="1049912"/>
                      <a:pt x="0" y="854042"/>
                      <a:pt x="0" y="510820"/>
                    </a:cubicBezTo>
                    <a:cubicBezTo>
                      <a:pt x="0" y="189162"/>
                      <a:pt x="181152" y="480"/>
                      <a:pt x="472066" y="480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9739CEB9-0BF5-470B-BAD6-E71E8B5F2FF5}"/>
                  </a:ext>
                </a:extLst>
              </p:cNvPr>
              <p:cNvSpPr/>
              <p:nvPr/>
            </p:nvSpPr>
            <p:spPr>
              <a:xfrm>
                <a:off x="6423804" y="3159259"/>
                <a:ext cx="938445" cy="1049628"/>
              </a:xfrm>
              <a:custGeom>
                <a:avLst/>
                <a:gdLst>
                  <a:gd name="connsiteX0" fmla="*/ 469949 w 938445"/>
                  <a:gd name="connsiteY0" fmla="*/ 0 h 1049628"/>
                  <a:gd name="connsiteX1" fmla="*/ 938446 w 938445"/>
                  <a:gd name="connsiteY1" fmla="*/ 525614 h 1049628"/>
                  <a:gd name="connsiteX2" fmla="*/ 469949 w 938445"/>
                  <a:gd name="connsiteY2" fmla="*/ 1049432 h 1049628"/>
                  <a:gd name="connsiteX3" fmla="*/ 142448 w 938445"/>
                  <a:gd name="connsiteY3" fmla="*/ 923644 h 1049628"/>
                  <a:gd name="connsiteX4" fmla="*/ 1453 w 938445"/>
                  <a:gd name="connsiteY4" fmla="*/ 525614 h 1049628"/>
                  <a:gd name="connsiteX5" fmla="*/ 469949 w 938445"/>
                  <a:gd name="connsiteY5" fmla="*/ 0 h 1049628"/>
                  <a:gd name="connsiteX6" fmla="*/ 175466 w 938445"/>
                  <a:gd name="connsiteY6" fmla="*/ 525614 h 1049628"/>
                  <a:gd name="connsiteX7" fmla="*/ 469949 w 938445"/>
                  <a:gd name="connsiteY7" fmla="*/ 910167 h 1049628"/>
                  <a:gd name="connsiteX8" fmla="*/ 764433 w 938445"/>
                  <a:gd name="connsiteY8" fmla="*/ 525614 h 1049628"/>
                  <a:gd name="connsiteX9" fmla="*/ 468165 w 938445"/>
                  <a:gd name="connsiteY9" fmla="*/ 140164 h 1049628"/>
                  <a:gd name="connsiteX10" fmla="*/ 175466 w 938445"/>
                  <a:gd name="connsiteY10" fmla="*/ 525614 h 1049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8445" h="1049628">
                    <a:moveTo>
                      <a:pt x="469949" y="0"/>
                    </a:moveTo>
                    <a:cubicBezTo>
                      <a:pt x="674303" y="0"/>
                      <a:pt x="938446" y="120397"/>
                      <a:pt x="938446" y="525614"/>
                    </a:cubicBezTo>
                    <a:cubicBezTo>
                      <a:pt x="938446" y="871532"/>
                      <a:pt x="742123" y="1049432"/>
                      <a:pt x="469949" y="1049432"/>
                    </a:cubicBezTo>
                    <a:cubicBezTo>
                      <a:pt x="348515" y="1053008"/>
                      <a:pt x="230668" y="1007742"/>
                      <a:pt x="142448" y="923644"/>
                    </a:cubicBezTo>
                    <a:cubicBezTo>
                      <a:pt x="41734" y="816967"/>
                      <a:pt x="-9488" y="672382"/>
                      <a:pt x="1453" y="525614"/>
                    </a:cubicBezTo>
                    <a:cubicBezTo>
                      <a:pt x="1453" y="180596"/>
                      <a:pt x="200452" y="0"/>
                      <a:pt x="469949" y="0"/>
                    </a:cubicBezTo>
                    <a:close/>
                    <a:moveTo>
                      <a:pt x="175466" y="525614"/>
                    </a:moveTo>
                    <a:cubicBezTo>
                      <a:pt x="175466" y="774495"/>
                      <a:pt x="295044" y="910167"/>
                      <a:pt x="469949" y="910167"/>
                    </a:cubicBezTo>
                    <a:cubicBezTo>
                      <a:pt x="644855" y="910167"/>
                      <a:pt x="764433" y="778089"/>
                      <a:pt x="764433" y="525614"/>
                    </a:cubicBezTo>
                    <a:cubicBezTo>
                      <a:pt x="764433" y="289313"/>
                      <a:pt x="654671" y="140164"/>
                      <a:pt x="468165" y="140164"/>
                    </a:cubicBezTo>
                    <a:cubicBezTo>
                      <a:pt x="296829" y="140164"/>
                      <a:pt x="175466" y="277632"/>
                      <a:pt x="175466" y="525614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F1DFF5FB-1492-468D-AACC-BA6EB4D1F866}"/>
                  </a:ext>
                </a:extLst>
              </p:cNvPr>
              <p:cNvSpPr/>
              <p:nvPr/>
            </p:nvSpPr>
            <p:spPr>
              <a:xfrm>
                <a:off x="7448809" y="3157930"/>
                <a:ext cx="1529529" cy="1032791"/>
              </a:xfrm>
              <a:custGeom>
                <a:avLst/>
                <a:gdLst>
                  <a:gd name="connsiteX0" fmla="*/ 630016 w 1529529"/>
                  <a:gd name="connsiteY0" fmla="*/ 1329 h 1032791"/>
                  <a:gd name="connsiteX1" fmla="*/ 909329 w 1529529"/>
                  <a:gd name="connsiteY1" fmla="*/ 181026 h 1032791"/>
                  <a:gd name="connsiteX2" fmla="*/ 1217198 w 1529529"/>
                  <a:gd name="connsiteY2" fmla="*/ 1329 h 1032791"/>
                  <a:gd name="connsiteX3" fmla="*/ 1529529 w 1529529"/>
                  <a:gd name="connsiteY3" fmla="*/ 332870 h 1032791"/>
                  <a:gd name="connsiteX4" fmla="*/ 1529529 w 1529529"/>
                  <a:gd name="connsiteY4" fmla="*/ 1030096 h 1032791"/>
                  <a:gd name="connsiteX5" fmla="*/ 1358194 w 1529529"/>
                  <a:gd name="connsiteY5" fmla="*/ 1030096 h 1032791"/>
                  <a:gd name="connsiteX6" fmla="*/ 1358194 w 1529529"/>
                  <a:gd name="connsiteY6" fmla="*/ 380490 h 1032791"/>
                  <a:gd name="connsiteX7" fmla="*/ 1179719 w 1529529"/>
                  <a:gd name="connsiteY7" fmla="*/ 145087 h 1032791"/>
                  <a:gd name="connsiteX8" fmla="*/ 936993 w 1529529"/>
                  <a:gd name="connsiteY8" fmla="*/ 434399 h 1032791"/>
                  <a:gd name="connsiteX9" fmla="*/ 936993 w 1529529"/>
                  <a:gd name="connsiteY9" fmla="*/ 1026502 h 1032791"/>
                  <a:gd name="connsiteX10" fmla="*/ 767442 w 1529529"/>
                  <a:gd name="connsiteY10" fmla="*/ 1026502 h 1032791"/>
                  <a:gd name="connsiteX11" fmla="*/ 767442 w 1529529"/>
                  <a:gd name="connsiteY11" fmla="*/ 367911 h 1032791"/>
                  <a:gd name="connsiteX12" fmla="*/ 588967 w 1529529"/>
                  <a:gd name="connsiteY12" fmla="*/ 148681 h 1032791"/>
                  <a:gd name="connsiteX13" fmla="*/ 362304 w 1529529"/>
                  <a:gd name="connsiteY13" fmla="*/ 314002 h 1032791"/>
                  <a:gd name="connsiteX14" fmla="*/ 342672 w 1529529"/>
                  <a:gd name="connsiteY14" fmla="*/ 493699 h 1032791"/>
                  <a:gd name="connsiteX15" fmla="*/ 342672 w 1529529"/>
                  <a:gd name="connsiteY15" fmla="*/ 1032791 h 1032791"/>
                  <a:gd name="connsiteX16" fmla="*/ 173121 w 1529529"/>
                  <a:gd name="connsiteY16" fmla="*/ 1032791 h 1032791"/>
                  <a:gd name="connsiteX17" fmla="*/ 173121 w 1529529"/>
                  <a:gd name="connsiteY17" fmla="*/ 160361 h 1032791"/>
                  <a:gd name="connsiteX18" fmla="*/ 0 w 1529529"/>
                  <a:gd name="connsiteY18" fmla="*/ 160361 h 1032791"/>
                  <a:gd name="connsiteX19" fmla="*/ 0 w 1529529"/>
                  <a:gd name="connsiteY19" fmla="*/ 21096 h 1032791"/>
                  <a:gd name="connsiteX20" fmla="*/ 325717 w 1529529"/>
                  <a:gd name="connsiteY20" fmla="*/ 21096 h 1032791"/>
                  <a:gd name="connsiteX21" fmla="*/ 325717 w 1529529"/>
                  <a:gd name="connsiteY21" fmla="*/ 164853 h 1032791"/>
                  <a:gd name="connsiteX22" fmla="*/ 630016 w 1529529"/>
                  <a:gd name="connsiteY22" fmla="*/ 1329 h 1032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29529" h="1032791">
                    <a:moveTo>
                      <a:pt x="630016" y="1329"/>
                    </a:moveTo>
                    <a:cubicBezTo>
                      <a:pt x="753182" y="-10985"/>
                      <a:pt x="868682" y="63319"/>
                      <a:pt x="909329" y="181026"/>
                    </a:cubicBezTo>
                    <a:cubicBezTo>
                      <a:pt x="972866" y="70220"/>
                      <a:pt x="1090125" y="1781"/>
                      <a:pt x="1217198" y="1329"/>
                    </a:cubicBezTo>
                    <a:cubicBezTo>
                      <a:pt x="1417982" y="1329"/>
                      <a:pt x="1529529" y="119929"/>
                      <a:pt x="1529529" y="332870"/>
                    </a:cubicBezTo>
                    <a:lnTo>
                      <a:pt x="1529529" y="1030096"/>
                    </a:lnTo>
                    <a:lnTo>
                      <a:pt x="1358194" y="1030096"/>
                    </a:lnTo>
                    <a:lnTo>
                      <a:pt x="1358194" y="380490"/>
                    </a:lnTo>
                    <a:cubicBezTo>
                      <a:pt x="1358194" y="221458"/>
                      <a:pt x="1308221" y="145087"/>
                      <a:pt x="1179719" y="145087"/>
                    </a:cubicBezTo>
                    <a:cubicBezTo>
                      <a:pt x="1008383" y="145087"/>
                      <a:pt x="936993" y="283454"/>
                      <a:pt x="936993" y="434399"/>
                    </a:cubicBezTo>
                    <a:lnTo>
                      <a:pt x="936993" y="1026502"/>
                    </a:lnTo>
                    <a:lnTo>
                      <a:pt x="767442" y="1026502"/>
                    </a:lnTo>
                    <a:lnTo>
                      <a:pt x="767442" y="367911"/>
                    </a:lnTo>
                    <a:cubicBezTo>
                      <a:pt x="767442" y="222356"/>
                      <a:pt x="711222" y="148681"/>
                      <a:pt x="588967" y="148681"/>
                    </a:cubicBezTo>
                    <a:cubicBezTo>
                      <a:pt x="485282" y="146839"/>
                      <a:pt x="392877" y="214234"/>
                      <a:pt x="362304" y="314002"/>
                    </a:cubicBezTo>
                    <a:cubicBezTo>
                      <a:pt x="346179" y="372440"/>
                      <a:pt x="339548" y="433123"/>
                      <a:pt x="342672" y="493699"/>
                    </a:cubicBezTo>
                    <a:lnTo>
                      <a:pt x="342672" y="1032791"/>
                    </a:lnTo>
                    <a:lnTo>
                      <a:pt x="173121" y="1032791"/>
                    </a:lnTo>
                    <a:lnTo>
                      <a:pt x="173121" y="160361"/>
                    </a:lnTo>
                    <a:lnTo>
                      <a:pt x="0" y="160361"/>
                    </a:lnTo>
                    <a:lnTo>
                      <a:pt x="0" y="21096"/>
                    </a:lnTo>
                    <a:lnTo>
                      <a:pt x="325717" y="21096"/>
                    </a:lnTo>
                    <a:lnTo>
                      <a:pt x="325717" y="164853"/>
                    </a:lnTo>
                    <a:cubicBezTo>
                      <a:pt x="391297" y="60010"/>
                      <a:pt x="507003" y="-2165"/>
                      <a:pt x="630016" y="1329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28DEC8C2-E5E0-4D12-BB4A-4228C956CCC9}"/>
                  </a:ext>
                </a:extLst>
              </p:cNvPr>
              <p:cNvSpPr/>
              <p:nvPr/>
            </p:nvSpPr>
            <p:spPr>
              <a:xfrm>
                <a:off x="9179123" y="3159259"/>
                <a:ext cx="918253" cy="1050030"/>
              </a:xfrm>
              <a:custGeom>
                <a:avLst/>
                <a:gdLst>
                  <a:gd name="connsiteX0" fmla="*/ 464035 w 918253"/>
                  <a:gd name="connsiteY0" fmla="*/ 0 h 1050030"/>
                  <a:gd name="connsiteX1" fmla="*/ 918253 w 918253"/>
                  <a:gd name="connsiteY1" fmla="*/ 513934 h 1050030"/>
                  <a:gd name="connsiteX2" fmla="*/ 918253 w 918253"/>
                  <a:gd name="connsiteY2" fmla="*/ 568742 h 1050030"/>
                  <a:gd name="connsiteX3" fmla="*/ 173121 w 918253"/>
                  <a:gd name="connsiteY3" fmla="*/ 568742 h 1050030"/>
                  <a:gd name="connsiteX4" fmla="*/ 475636 w 918253"/>
                  <a:gd name="connsiteY4" fmla="*/ 910167 h 1050030"/>
                  <a:gd name="connsiteX5" fmla="*/ 737101 w 918253"/>
                  <a:gd name="connsiteY5" fmla="*/ 704413 h 1050030"/>
                  <a:gd name="connsiteX6" fmla="*/ 915576 w 918253"/>
                  <a:gd name="connsiteY6" fmla="*/ 725977 h 1050030"/>
                  <a:gd name="connsiteX7" fmla="*/ 485452 w 918253"/>
                  <a:gd name="connsiteY7" fmla="*/ 1049432 h 1050030"/>
                  <a:gd name="connsiteX8" fmla="*/ 0 w 918253"/>
                  <a:gd name="connsiteY8" fmla="*/ 533701 h 1050030"/>
                  <a:gd name="connsiteX9" fmla="*/ 464035 w 918253"/>
                  <a:gd name="connsiteY9" fmla="*/ 0 h 1050030"/>
                  <a:gd name="connsiteX10" fmla="*/ 182044 w 918253"/>
                  <a:gd name="connsiteY10" fmla="*/ 426781 h 1050030"/>
                  <a:gd name="connsiteX11" fmla="*/ 738886 w 918253"/>
                  <a:gd name="connsiteY11" fmla="*/ 426781 h 1050030"/>
                  <a:gd name="connsiteX12" fmla="*/ 488780 w 918253"/>
                  <a:gd name="connsiteY12" fmla="*/ 140601 h 1050030"/>
                  <a:gd name="connsiteX13" fmla="*/ 464035 w 918253"/>
                  <a:gd name="connsiteY13" fmla="*/ 140164 h 1050030"/>
                  <a:gd name="connsiteX14" fmla="*/ 182044 w 918253"/>
                  <a:gd name="connsiteY14" fmla="*/ 426781 h 105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8253" h="1050030">
                    <a:moveTo>
                      <a:pt x="464035" y="0"/>
                    </a:moveTo>
                    <a:cubicBezTo>
                      <a:pt x="764765" y="0"/>
                      <a:pt x="918253" y="235403"/>
                      <a:pt x="918253" y="513934"/>
                    </a:cubicBezTo>
                    <a:lnTo>
                      <a:pt x="918253" y="568742"/>
                    </a:lnTo>
                    <a:lnTo>
                      <a:pt x="173121" y="568742"/>
                    </a:lnTo>
                    <a:cubicBezTo>
                      <a:pt x="184721" y="787972"/>
                      <a:pt x="306084" y="910167"/>
                      <a:pt x="475636" y="910167"/>
                    </a:cubicBezTo>
                    <a:cubicBezTo>
                      <a:pt x="600273" y="912835"/>
                      <a:pt x="709571" y="826832"/>
                      <a:pt x="737101" y="704413"/>
                    </a:cubicBezTo>
                    <a:lnTo>
                      <a:pt x="915576" y="725977"/>
                    </a:lnTo>
                    <a:cubicBezTo>
                      <a:pt x="868494" y="924165"/>
                      <a:pt x="687557" y="1060223"/>
                      <a:pt x="485452" y="1049432"/>
                    </a:cubicBezTo>
                    <a:cubicBezTo>
                      <a:pt x="179367" y="1049432"/>
                      <a:pt x="0" y="859851"/>
                      <a:pt x="0" y="533701"/>
                    </a:cubicBezTo>
                    <a:cubicBezTo>
                      <a:pt x="0" y="207550"/>
                      <a:pt x="180260" y="0"/>
                      <a:pt x="464035" y="0"/>
                    </a:cubicBezTo>
                    <a:close/>
                    <a:moveTo>
                      <a:pt x="182044" y="426781"/>
                    </a:moveTo>
                    <a:lnTo>
                      <a:pt x="738886" y="426781"/>
                    </a:lnTo>
                    <a:cubicBezTo>
                      <a:pt x="748310" y="278216"/>
                      <a:pt x="636334" y="150090"/>
                      <a:pt x="488780" y="140601"/>
                    </a:cubicBezTo>
                    <a:cubicBezTo>
                      <a:pt x="480544" y="140071"/>
                      <a:pt x="472289" y="139925"/>
                      <a:pt x="464035" y="140164"/>
                    </a:cubicBezTo>
                    <a:cubicBezTo>
                      <a:pt x="307861" y="141643"/>
                      <a:pt x="182036" y="269537"/>
                      <a:pt x="182044" y="426781"/>
                    </a:cubicBezTo>
                    <a:close/>
                  </a:path>
                </a:pathLst>
              </a:custGeom>
              <a:solidFill>
                <a:schemeClr val="bg2"/>
              </a:solidFill>
              <a:ln w="89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solidFill>
                    <a:srgbClr val="F1F0ED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43173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rest We make digital visions real  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EF4AC26B-4800-433A-BF88-BB16B346E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C4C28C-3366-4153-8D8D-C0F0076E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BC97-4ABD-4F4A-8886-000A7FC2A626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77AD14-1E53-4D89-8A2E-88458CBD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4CB722-0EDF-402E-8D04-0AD037E9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C475BDB-C539-4B95-9374-7B0FE4810E6D}"/>
              </a:ext>
            </a:extLst>
          </p:cNvPr>
          <p:cNvGrpSpPr/>
          <p:nvPr userDrawn="1"/>
        </p:nvGrpSpPr>
        <p:grpSpPr>
          <a:xfrm>
            <a:off x="1992597" y="1828046"/>
            <a:ext cx="8373915" cy="2783717"/>
            <a:chOff x="1992597" y="1828046"/>
            <a:chExt cx="8373915" cy="2783717"/>
          </a:xfrm>
        </p:grpSpPr>
        <p:pic>
          <p:nvPicPr>
            <p:cNvPr id="36" name="Grafikk 7">
              <a:extLst>
                <a:ext uri="{FF2B5EF4-FFF2-40B4-BE49-F238E27FC236}">
                  <a16:creationId xmlns:a16="http://schemas.microsoft.com/office/drawing/2014/main" xmlns="" id="{277ECD75-CE0E-4CCD-99CA-11B0BA6CCC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992597" y="2131934"/>
              <a:ext cx="8373915" cy="2479829"/>
            </a:xfrm>
            <a:prstGeom prst="rect">
              <a:avLst/>
            </a:prstGeom>
          </p:spPr>
        </p:pic>
        <p:pic>
          <p:nvPicPr>
            <p:cNvPr id="37" name="Grafikk 5">
              <a:extLst>
                <a:ext uri="{FF2B5EF4-FFF2-40B4-BE49-F238E27FC236}">
                  <a16:creationId xmlns:a16="http://schemas.microsoft.com/office/drawing/2014/main" xmlns="" id="{9B811F8D-20A3-45FE-8ABA-BC80CBF4DC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2735565">
              <a:off x="5891395" y="2112095"/>
              <a:ext cx="1217356" cy="649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109514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Flamingo Hello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e 4" descr="Hello">
            <a:extLst>
              <a:ext uri="{FF2B5EF4-FFF2-40B4-BE49-F238E27FC236}">
                <a16:creationId xmlns:a16="http://schemas.microsoft.com/office/drawing/2014/main" xmlns="" id="{39CC579B-C90F-443C-8FAD-06614738F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334166" y="2171730"/>
            <a:ext cx="7246937" cy="2898775"/>
          </a:xfrm>
          <a:prstGeom prst="rect">
            <a:avLst/>
          </a:prstGeom>
        </p:spPr>
      </p:pic>
      <p:pic>
        <p:nvPicPr>
          <p:cNvPr id="5" name="Bilde 2">
            <a:extLst>
              <a:ext uri="{FF2B5EF4-FFF2-40B4-BE49-F238E27FC236}">
                <a16:creationId xmlns:a16="http://schemas.microsoft.com/office/drawing/2014/main" xmlns="" id="{9B508926-77C9-4304-BD62-06F5D71852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9365" y="2171730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BDF3B45-4190-4131-BF33-1A338D26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525C9-DA5C-AB41-A1E5-75A3090A271B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E94DF7-EBC3-4562-A0BE-5DD40DDE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672C8A-A268-4833-A872-2A682427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525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 Flamingo Welcome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e 4" descr="Welcome">
            <a:extLst>
              <a:ext uri="{FF2B5EF4-FFF2-40B4-BE49-F238E27FC236}">
                <a16:creationId xmlns:a16="http://schemas.microsoft.com/office/drawing/2014/main" xmlns="" id="{39CC579B-C90F-443C-8FAD-06614738F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57248" y="2460237"/>
            <a:ext cx="8745266" cy="2141698"/>
          </a:xfrm>
          <a:prstGeom prst="rect">
            <a:avLst/>
          </a:prstGeom>
        </p:spPr>
      </p:pic>
      <p:pic>
        <p:nvPicPr>
          <p:cNvPr id="5" name="Bilde 3">
            <a:extLst>
              <a:ext uri="{FF2B5EF4-FFF2-40B4-BE49-F238E27FC236}">
                <a16:creationId xmlns:a16="http://schemas.microsoft.com/office/drawing/2014/main" xmlns="" id="{9202B83D-0FD9-4162-AF4F-6324E6FE6C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87109" y="2488812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AB719F-112C-46C2-8D67-9F6CAC87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73F0-5F9D-DB4F-B9D5-82CD44EDCB98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79ADE-B04E-4EE3-AF0E-DB1F627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CF7B7C-CF47-40CB-A679-82BDD559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5485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lamingo We make digital visions real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k 3" descr="We make digital">
            <a:extLst>
              <a:ext uri="{FF2B5EF4-FFF2-40B4-BE49-F238E27FC236}">
                <a16:creationId xmlns:a16="http://schemas.microsoft.com/office/drawing/2014/main" xmlns="" id="{F36D243B-DA91-4EA9-99BA-5D8BE4B0E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2764"/>
          <a:stretch/>
        </p:blipFill>
        <p:spPr>
          <a:xfrm>
            <a:off x="1215483" y="1900605"/>
            <a:ext cx="6585640" cy="2896231"/>
          </a:xfrm>
          <a:prstGeom prst="rect">
            <a:avLst/>
          </a:prstGeom>
        </p:spPr>
      </p:pic>
      <p:pic>
        <p:nvPicPr>
          <p:cNvPr id="7" name="Grafikk 4" descr="visions real.">
            <a:extLst>
              <a:ext uri="{FF2B5EF4-FFF2-40B4-BE49-F238E27FC236}">
                <a16:creationId xmlns:a16="http://schemas.microsoft.com/office/drawing/2014/main" xmlns="" id="{B574C5E5-2EA5-496D-9785-06DE9B3F4F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4191" r="4063"/>
          <a:stretch/>
        </p:blipFill>
        <p:spPr>
          <a:xfrm>
            <a:off x="4584848" y="3254347"/>
            <a:ext cx="6318055" cy="1542489"/>
          </a:xfrm>
          <a:prstGeom prst="rect">
            <a:avLst/>
          </a:prstGeom>
        </p:spPr>
      </p:pic>
      <p:pic>
        <p:nvPicPr>
          <p:cNvPr id="9" name="Grafikk 5">
            <a:extLst>
              <a:ext uri="{FF2B5EF4-FFF2-40B4-BE49-F238E27FC236}">
                <a16:creationId xmlns:a16="http://schemas.microsoft.com/office/drawing/2014/main" xmlns="" id="{C5A812B1-6552-43EF-BD02-00971FE72D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00000">
            <a:off x="5784949" y="1432464"/>
            <a:ext cx="1603617" cy="855263"/>
          </a:xfrm>
          <a:prstGeom prst="rect">
            <a:avLst/>
          </a:prstGeom>
        </p:spPr>
      </p:pic>
      <p:sp>
        <p:nvSpPr>
          <p:cNvPr id="10" name="Ellipse 6">
            <a:extLst>
              <a:ext uri="{FF2B5EF4-FFF2-40B4-BE49-F238E27FC236}">
                <a16:creationId xmlns:a16="http://schemas.microsoft.com/office/drawing/2014/main" xmlns="" id="{0F91251D-027B-4D57-A698-D8D763DCEE18}"/>
              </a:ext>
            </a:extLst>
          </p:cNvPr>
          <p:cNvSpPr/>
          <p:nvPr userDrawn="1"/>
        </p:nvSpPr>
        <p:spPr>
          <a:xfrm flipV="1">
            <a:off x="11036017" y="4271880"/>
            <a:ext cx="134471" cy="134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4AAED6-A52E-4EDC-83EA-7486AAFB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BDFD-00B6-3347-93FD-CAED4E353735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96C000-3126-4531-B003-9ED14C8E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917C65-B381-45E0-A630-DE33F1E6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9956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bble Agenda "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CFFEBE-F9A7-4607-8663-E47CF733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1184F-882C-CD4C-B9B7-10AECC4CEBEB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10FC66-73DE-4342-ABD4-72B608FB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A1B997-C571-41C7-87DD-19B401BD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k 12">
            <a:extLst>
              <a:ext uri="{FF2B5EF4-FFF2-40B4-BE49-F238E27FC236}">
                <a16:creationId xmlns:a16="http://schemas.microsoft.com/office/drawing/2014/main" xmlns="" id="{2F68FBFF-A522-4CF6-89DF-6044B05F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567100" y="2159654"/>
            <a:ext cx="7202880" cy="26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FD2A1C-2FF0-48DD-BFEE-230A68B1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602" y="1605881"/>
            <a:ext cx="4599990" cy="83017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E60492-38F4-4F79-8F0E-7BFCC1D79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3602" y="2640891"/>
            <a:ext cx="4599990" cy="346780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5B6B31A-D44B-4399-BC63-6E0D82A58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4612" y="1605881"/>
            <a:ext cx="4600801" cy="830179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8EF5D2-2D6F-48B1-A053-335145C58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4612" y="2640267"/>
            <a:ext cx="4600799" cy="346843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13" name="Rectangle 12" descr="TagShape">
            <a:extLst>
              <a:ext uri="{FF2B5EF4-FFF2-40B4-BE49-F238E27FC236}">
                <a16:creationId xmlns:a16="http://schemas.microsoft.com/office/drawing/2014/main" xmlns="" id="{BE746C43-E0F5-4E9F-A742-A5A418704710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21F6CF2-CE60-4C35-B3B2-1557925A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2" y="800101"/>
            <a:ext cx="9890298" cy="60157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388311-5B81-4A45-A64A-62ED0572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79A76-67F6-AE47-BCD1-FF8E4C4A7045}" type="datetime1">
              <a:rPr lang="sv-SE" smtClean="0"/>
              <a:t>2020-01-20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AF6DC0A-E8E4-4361-981A-09D0174F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8D1A05-AF4F-4451-A81A-2AFCB63D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42715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lamingo Thanks "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Bilde 4" descr="Thanks">
            <a:extLst>
              <a:ext uri="{FF2B5EF4-FFF2-40B4-BE49-F238E27FC236}">
                <a16:creationId xmlns:a16="http://schemas.microsoft.com/office/drawing/2014/main" xmlns="" id="{39CC579B-C90F-443C-8FAD-06614738F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2168479" y="2363164"/>
            <a:ext cx="7834914" cy="2268000"/>
          </a:xfrm>
          <a:prstGeom prst="rect">
            <a:avLst/>
          </a:prstGeom>
        </p:spPr>
      </p:pic>
      <p:pic>
        <p:nvPicPr>
          <p:cNvPr id="5" name="Bilde 2">
            <a:extLst>
              <a:ext uri="{FF2B5EF4-FFF2-40B4-BE49-F238E27FC236}">
                <a16:creationId xmlns:a16="http://schemas.microsoft.com/office/drawing/2014/main" xmlns="" id="{832A717D-C6DE-444D-9B0A-059C3E7FE5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99840" y="2428905"/>
            <a:ext cx="1251526" cy="4551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E6EF23-EAE8-4AFD-BE2D-469EE3E5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5A4B9-2C84-2C4D-A6F8-B57333007E7F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021789-523C-4540-A0A0-45A8E1FE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2C9DF7-67B0-4C3A-B26A-2F2FBFBE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9004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logotype Forest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F46C7D6-FC8E-4DF2-A4BD-92715DD8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BA4E-9F42-BC4F-B86D-30E46719CD2F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CCDAD8-36F6-4887-A77B-C1FE06FA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DC3BB4-B858-46AA-AF19-5AB8F080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fikk 2">
            <a:extLst>
              <a:ext uri="{FF2B5EF4-FFF2-40B4-BE49-F238E27FC236}">
                <a16:creationId xmlns:a16="http://schemas.microsoft.com/office/drawing/2014/main" xmlns="" id="{FCB9CEC0-B545-4AF5-816D-15CDDE37C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4922"/>
          <a:stretch/>
        </p:blipFill>
        <p:spPr>
          <a:xfrm>
            <a:off x="3913515" y="2557579"/>
            <a:ext cx="4364970" cy="14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05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logotyp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knowit logotype">
            <a:extLst>
              <a:ext uri="{FF2B5EF4-FFF2-40B4-BE49-F238E27FC236}">
                <a16:creationId xmlns:a16="http://schemas.microsoft.com/office/drawing/2014/main" xmlns="" id="{D2CDF4BA-B301-4369-BA49-70FEBF61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3883381" y="2787249"/>
            <a:ext cx="4426998" cy="136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D7F2DC-35A8-4CC0-87FA-16138A05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437C-30B7-EE4F-926A-CDA30DCED30B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C68AE7-E8FB-47E4-B690-B1C62A5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91072F-153E-4D7E-9C49-E544D11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19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Experience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D7F2DC-35A8-4CC0-87FA-16138A05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874ED-F5D8-994D-8BBF-FBF9EFB1ADA8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C68AE7-E8FB-47E4-B690-B1C62A5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91072F-153E-4D7E-9C49-E544D11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Bilde 6" descr="knowit EXPERIENCE logotype">
            <a:extLst>
              <a:ext uri="{FF2B5EF4-FFF2-40B4-BE49-F238E27FC236}">
                <a16:creationId xmlns:a16="http://schemas.microsoft.com/office/drawing/2014/main" xmlns="" id="{AD5E3B87-E493-459D-A689-29094CAC84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8359" y="3108856"/>
            <a:ext cx="9095282" cy="7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28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Insight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D7F2DC-35A8-4CC0-87FA-16138A05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DD8D-72AF-B646-928D-3091552FD36B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C68AE7-E8FB-47E4-B690-B1C62A5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91072F-153E-4D7E-9C49-E544D11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Bilde 4" descr="knowit INSIGT logotype">
            <a:extLst>
              <a:ext uri="{FF2B5EF4-FFF2-40B4-BE49-F238E27FC236}">
                <a16:creationId xmlns:a16="http://schemas.microsoft.com/office/drawing/2014/main" xmlns="" id="{72B24CB6-08D1-436F-B288-9594E6626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5379" y="3219067"/>
            <a:ext cx="6681241" cy="6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06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nowit Solutions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CD7F2DC-35A8-4CC0-87FA-16138A05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4A00-382B-AF4B-AD19-F935265EB86E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C68AE7-E8FB-47E4-B690-B1C62A54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91072F-153E-4D7E-9C49-E544D11F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Bilde 5" descr="knowit SOLUTIONS logotype">
            <a:extLst>
              <a:ext uri="{FF2B5EF4-FFF2-40B4-BE49-F238E27FC236}">
                <a16:creationId xmlns:a16="http://schemas.microsoft.com/office/drawing/2014/main" xmlns="" id="{54F7125A-88D5-4962-B8E9-C7B8D3474F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053" y="3219067"/>
            <a:ext cx="8279893" cy="66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TagShape">
            <a:extLst>
              <a:ext uri="{FF2B5EF4-FFF2-40B4-BE49-F238E27FC236}">
                <a16:creationId xmlns:a16="http://schemas.microsoft.com/office/drawing/2014/main" xmlns="" id="{91925090-ED23-4772-9079-712D32A0597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935EA56A-4F65-449F-8498-B53388E7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800101"/>
            <a:ext cx="9891712" cy="100705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29421FF-7DB3-40C3-BE19-98BA11A4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6647-B99A-3547-ACC5-AB044A4973B3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A889F5-F364-4815-9161-1A2DB590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4221B2-F239-404E-BE75-6250D96F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7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TagShape">
            <a:extLst>
              <a:ext uri="{FF2B5EF4-FFF2-40B4-BE49-F238E27FC236}">
                <a16:creationId xmlns:a16="http://schemas.microsoft.com/office/drawing/2014/main" xmlns="" id="{871BC544-5C23-4E23-9BB3-298BC2FA5DDF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D2FEC3-2E4A-41FD-AE69-CE36BEE2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89DB-F809-114C-98C2-BD57E762428C}" type="datetime1">
              <a:rPr lang="sv-SE" smtClean="0"/>
              <a:t>2020-01-20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FABBF5-516F-4007-AC11-AFCB73D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061F96-7B03-41BF-8953-D8EF95AA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est Title Slide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39C5D4-111E-4682-8BE6-BC2020D67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188" y="1816443"/>
            <a:ext cx="9891711" cy="4292258"/>
          </a:xfrm>
        </p:spPr>
        <p:txBody>
          <a:bodyPr lIns="0" anchor="t"/>
          <a:lstStyle>
            <a:lvl1pPr algn="l">
              <a:lnSpc>
                <a:spcPct val="100000"/>
              </a:lnSpc>
              <a:defRPr sz="7500">
                <a:solidFill>
                  <a:srgbClr val="F1F0ED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1A045039-FF60-4934-B3FC-36AC4B5EAD3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D08EB4AF-164B-40E2-B12A-383F92673B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B94532C-B1F1-4CB0-802D-6550724B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08535-5932-7846-BBF9-34D9DB41D52C}" type="datetime1">
              <a:rPr lang="sv-SE" smtClean="0"/>
              <a:t>2020-01-20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9A9820-737D-48DA-8168-AFAB0A4B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FDCD5E-138F-4525-809E-80E4B6C9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812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504">
          <p15:clr>
            <a:srgbClr val="FBAE40"/>
          </p15:clr>
        </p15:guide>
        <p15:guide id="2" pos="6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Forest Section Header">
    <p:bg>
      <p:bgPr>
        <a:solidFill>
          <a:schemeClr val="accent3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7EBECB-748B-49C2-A88E-802FF177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7" y="1818000"/>
            <a:ext cx="9891713" cy="2123805"/>
          </a:xfrm>
        </p:spPr>
        <p:txBody>
          <a:bodyPr lIns="0" anchor="t"/>
          <a:lstStyle>
            <a:lvl1pPr>
              <a:defRPr sz="6000">
                <a:solidFill>
                  <a:srgbClr val="F1F0ED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5EAD8-2665-434B-8298-1C5980B6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8" y="4436077"/>
            <a:ext cx="9891713" cy="1371600"/>
          </a:xfrm>
        </p:spPr>
        <p:txBody>
          <a:bodyPr/>
          <a:lstStyle>
            <a:lvl1pPr marL="0" indent="0">
              <a:buNone/>
              <a:defRPr sz="2400">
                <a:solidFill>
                  <a:srgbClr val="F1F0E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Rectangle 9" descr="TagShape">
            <a:extLst>
              <a:ext uri="{FF2B5EF4-FFF2-40B4-BE49-F238E27FC236}">
                <a16:creationId xmlns:a16="http://schemas.microsoft.com/office/drawing/2014/main" xmlns="" id="{5C003406-02F2-498F-B465-34F370DFC039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600074-0DF2-4A2D-B59A-A3412DF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B-176D-484B-A9E0-BF58C270EB42}" type="datetime1">
              <a:rPr lang="sv-SE" smtClean="0"/>
              <a:t>2020-01-20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53AB31-C725-4328-9FE3-24CB43A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A656D2-0DA5-40D7-91FB-B6675041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75136D8-36F9-411F-955F-B7919BCFAF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0" contrast="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E8AFF4A-E150-4876-86D6-BD72E282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00" y="800101"/>
            <a:ext cx="9890300" cy="1007057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89B064-634B-42F2-A1FC-A88B8C0D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599" y="1961147"/>
            <a:ext cx="9890301" cy="414755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6326D3-2DF2-4AA4-B790-6E4EDDD6D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3600" y="6356350"/>
            <a:ext cx="975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</a:defRPr>
            </a:lvl1pPr>
          </a:lstStyle>
          <a:p>
            <a:fld id="{B1AAC794-263D-574E-B345-72F5E05F6B9F}" type="datetime1">
              <a:rPr lang="sv-SE" smtClean="0"/>
              <a:t>2020-01-20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7E703C-3DFB-465A-B22A-73D88EEFC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8385" y="6356349"/>
            <a:ext cx="3795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898989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40723-4287-4A23-BC60-B98962C4B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901" y="6356350"/>
            <a:ext cx="907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E2B1EC55-BC2B-4EBF-80C0-1330C20D5D9A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33715D-AE42-4596-A690-832435715D20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71" y="460491"/>
            <a:ext cx="873986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1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711" r:id="rId8"/>
    <p:sldLayoutId id="2147483714" r:id="rId9"/>
    <p:sldLayoutId id="2147483713" r:id="rId10"/>
    <p:sldLayoutId id="2147483712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721" r:id="rId18"/>
    <p:sldLayoutId id="2147483722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3" r:id="rId26"/>
    <p:sldLayoutId id="2147483720" r:id="rId27"/>
    <p:sldLayoutId id="2147483680" r:id="rId28"/>
    <p:sldLayoutId id="2147483681" r:id="rId29"/>
    <p:sldLayoutId id="2147483682" r:id="rId30"/>
    <p:sldLayoutId id="2147483684" r:id="rId31"/>
    <p:sldLayoutId id="2147483685" r:id="rId32"/>
    <p:sldLayoutId id="2147483686" r:id="rId33"/>
    <p:sldLayoutId id="2147483689" r:id="rId34"/>
    <p:sldLayoutId id="2147483690" r:id="rId35"/>
    <p:sldLayoutId id="2147483691" r:id="rId36"/>
    <p:sldLayoutId id="2147483692" r:id="rId37"/>
    <p:sldLayoutId id="2147483701" r:id="rId38"/>
    <p:sldLayoutId id="2147483693" r:id="rId39"/>
    <p:sldLayoutId id="2147483694" r:id="rId40"/>
    <p:sldLayoutId id="2147483695" r:id="rId41"/>
    <p:sldLayoutId id="2147483710" r:id="rId42"/>
    <p:sldLayoutId id="2147483697" r:id="rId43"/>
    <p:sldLayoutId id="2147483698" r:id="rId44"/>
    <p:sldLayoutId id="2147483715" r:id="rId45"/>
    <p:sldLayoutId id="2147483703" r:id="rId46"/>
    <p:sldLayoutId id="2147483704" r:id="rId47"/>
    <p:sldLayoutId id="2147483716" r:id="rId48"/>
    <p:sldLayoutId id="2147483705" r:id="rId49"/>
    <p:sldLayoutId id="2147483700" r:id="rId50"/>
    <p:sldLayoutId id="2147483702" r:id="rId51"/>
    <p:sldLayoutId id="2147483696" r:id="rId52"/>
    <p:sldLayoutId id="2147483717" r:id="rId53"/>
    <p:sldLayoutId id="2147483718" r:id="rId54"/>
    <p:sldLayoutId id="2147483719" r:id="rId5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5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432000" indent="-432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864000" indent="-432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296000" indent="-432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728000" indent="-432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160000" indent="-432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04">
          <p15:clr>
            <a:srgbClr val="F26B43"/>
          </p15:clr>
        </p15:guide>
        <p15:guide id="2" pos="625">
          <p15:clr>
            <a:srgbClr val="F26B43"/>
          </p15:clr>
        </p15:guide>
        <p15:guide id="3" pos="6856">
          <p15:clr>
            <a:srgbClr val="F26B43"/>
          </p15:clr>
        </p15:guide>
        <p15:guide id="4" orient="horz" pos="38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20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running a container	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93255" y="1949073"/>
            <a:ext cx="9893820" cy="4159627"/>
          </a:xfrm>
        </p:spPr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run –d [–</a:t>
            </a:r>
            <a:r>
              <a:rPr lang="en-US" dirty="0" err="1"/>
              <a:t>rm</a:t>
            </a:r>
            <a:r>
              <a:rPr lang="en-US" dirty="0"/>
              <a:t>] [</a:t>
            </a:r>
            <a:r>
              <a:rPr lang="en-US" dirty="0" err="1"/>
              <a:t>imagename</a:t>
            </a:r>
            <a:r>
              <a:rPr lang="en-US" dirty="0"/>
              <a:t>]</a:t>
            </a:r>
          </a:p>
          <a:p>
            <a:r>
              <a:rPr lang="en-US" dirty="0" err="1"/>
              <a:t>Docker</a:t>
            </a:r>
            <a:r>
              <a:rPr lang="en-US" dirty="0"/>
              <a:t> run –p [</a:t>
            </a:r>
            <a:r>
              <a:rPr lang="en-US" dirty="0" err="1"/>
              <a:t>hostport</a:t>
            </a:r>
            <a:r>
              <a:rPr lang="en-US" dirty="0"/>
              <a:t>]:[</a:t>
            </a:r>
            <a:r>
              <a:rPr lang="en-US" dirty="0" err="1"/>
              <a:t>containerport</a:t>
            </a:r>
            <a:r>
              <a:rPr lang="en-US" dirty="0"/>
              <a:t>] [</a:t>
            </a:r>
            <a:r>
              <a:rPr lang="en-US" dirty="0" err="1"/>
              <a:t>imagename</a:t>
            </a:r>
            <a:r>
              <a:rPr lang="en-US" dirty="0"/>
              <a:t>]</a:t>
            </a:r>
          </a:p>
          <a:p>
            <a:r>
              <a:rPr lang="en-US" dirty="0" err="1"/>
              <a:t>Docker</a:t>
            </a:r>
            <a:r>
              <a:rPr lang="en-US" dirty="0"/>
              <a:t> run –v [</a:t>
            </a:r>
            <a:r>
              <a:rPr lang="en-US" dirty="0" err="1"/>
              <a:t>hostfolder</a:t>
            </a:r>
            <a:r>
              <a:rPr lang="en-US" dirty="0"/>
              <a:t>]:[</a:t>
            </a:r>
            <a:r>
              <a:rPr lang="en-US" dirty="0" err="1"/>
              <a:t>containerfolder</a:t>
            </a:r>
            <a:r>
              <a:rPr lang="en-US" dirty="0"/>
              <a:t>] [</a:t>
            </a:r>
            <a:r>
              <a:rPr lang="en-US" dirty="0" err="1"/>
              <a:t>imagename</a:t>
            </a:r>
            <a:r>
              <a:rPr lang="en-US" dirty="0"/>
              <a:t>]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6317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our own container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93255" y="1949073"/>
            <a:ext cx="5017020" cy="4159627"/>
          </a:xfrm>
        </p:spPr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simple example</a:t>
            </a:r>
          </a:p>
          <a:p>
            <a:r>
              <a:rPr lang="nb-NO" dirty="0"/>
              <a:t>docker build -t helloapp:v1 .</a:t>
            </a:r>
          </a:p>
          <a:p>
            <a:r>
              <a:rPr lang="en-US" dirty="0"/>
              <a:t>Exclude files with .</a:t>
            </a:r>
            <a:r>
              <a:rPr lang="en-US" dirty="0" err="1"/>
              <a:t>dockerignore</a:t>
            </a:r>
            <a:endParaRPr lang="en-US" dirty="0"/>
          </a:p>
          <a:p>
            <a:r>
              <a:rPr lang="en-US" dirty="0"/>
              <a:t>Every RUN/COPY/CMD makes a new layer.</a:t>
            </a:r>
          </a:p>
          <a:p>
            <a:r>
              <a:rPr lang="en-US" dirty="0"/>
              <a:t># of layers make the container lager/slower.</a:t>
            </a:r>
          </a:p>
          <a:p>
            <a:r>
              <a:rPr lang="en-US" dirty="0"/>
              <a:t>Containers should be as small as possible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29400" y="1949073"/>
            <a:ext cx="4258243" cy="4159627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FROM ubuntu:18.04 </a:t>
            </a:r>
          </a:p>
          <a:p>
            <a:pPr marL="0" indent="0">
              <a:buNone/>
            </a:pPr>
            <a:r>
              <a:rPr lang="nb-NO" dirty="0"/>
              <a:t>COPY . /app </a:t>
            </a:r>
          </a:p>
          <a:p>
            <a:pPr marL="0" indent="0">
              <a:buNone/>
            </a:pPr>
            <a:r>
              <a:rPr lang="nb-NO" dirty="0"/>
              <a:t>RUN make /app </a:t>
            </a:r>
          </a:p>
          <a:p>
            <a:pPr marL="0" indent="0">
              <a:buNone/>
            </a:pPr>
            <a:r>
              <a:rPr lang="nb-NO" dirty="0"/>
              <a:t>CMD python /app/app.py</a:t>
            </a:r>
          </a:p>
        </p:txBody>
      </p:sp>
    </p:spTree>
    <p:extLst>
      <p:ext uri="{BB962C8B-B14F-4D97-AF65-F5344CB8AC3E}">
        <p14:creationId xmlns:p14="http://schemas.microsoft.com/office/powerpoint/2010/main" val="108338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containers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93255" y="1949073"/>
            <a:ext cx="4274070" cy="4404102"/>
          </a:xfrm>
        </p:spPr>
        <p:txBody>
          <a:bodyPr/>
          <a:lstStyle/>
          <a:p>
            <a:r>
              <a:rPr lang="en-US" dirty="0"/>
              <a:t>Makes a larger temporary container</a:t>
            </a:r>
          </a:p>
          <a:p>
            <a:r>
              <a:rPr lang="en-US" dirty="0"/>
              <a:t>Compiles the code in this container</a:t>
            </a:r>
          </a:p>
          <a:p>
            <a:r>
              <a:rPr lang="en-US" dirty="0"/>
              <a:t>Outputs the compiled artifacts to a local output folder</a:t>
            </a:r>
          </a:p>
          <a:p>
            <a:r>
              <a:rPr lang="en-US" dirty="0"/>
              <a:t>Makes a new container from scratch</a:t>
            </a:r>
          </a:p>
          <a:p>
            <a:r>
              <a:rPr lang="en-US" dirty="0"/>
              <a:t>Copies the final artifacts from the compile </a:t>
            </a:r>
            <a:r>
              <a:rPr lang="en-US" dirty="0" err="1"/>
              <a:t>conteiner</a:t>
            </a:r>
            <a:r>
              <a:rPr lang="en-US" dirty="0"/>
              <a:t> to the new scratch container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476875" y="1949073"/>
            <a:ext cx="5410768" cy="445172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FROM golang:1.11-alpine AS build </a:t>
            </a:r>
          </a:p>
          <a:p>
            <a:pPr marL="0" indent="0">
              <a:buNone/>
            </a:pPr>
            <a:r>
              <a:rPr lang="en-US" sz="1400" dirty="0"/>
              <a:t># Install tools required for project </a:t>
            </a:r>
            <a:br>
              <a:rPr lang="en-US" sz="1400" dirty="0"/>
            </a:br>
            <a:r>
              <a:rPr lang="en-US" sz="1400" dirty="0"/>
              <a:t># Run `</a:t>
            </a:r>
            <a:r>
              <a:rPr lang="en-US" sz="1400" dirty="0" err="1"/>
              <a:t>docker</a:t>
            </a:r>
            <a:r>
              <a:rPr lang="en-US" sz="1400" dirty="0"/>
              <a:t> build --no-cache .` to update dependencies </a:t>
            </a:r>
            <a:br>
              <a:rPr lang="en-US" sz="1400" dirty="0"/>
            </a:br>
            <a:r>
              <a:rPr lang="en-US" sz="1400" dirty="0"/>
              <a:t>RUN </a:t>
            </a:r>
            <a:r>
              <a:rPr lang="en-US" sz="1400" dirty="0" err="1"/>
              <a:t>apk</a:t>
            </a:r>
            <a:r>
              <a:rPr lang="en-US" sz="1400" dirty="0"/>
              <a:t> add --no-cache </a:t>
            </a:r>
            <a:r>
              <a:rPr lang="en-US" sz="1400" dirty="0" err="1"/>
              <a:t>git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RUN go get github.com/</a:t>
            </a:r>
            <a:r>
              <a:rPr lang="en-US" sz="1400" dirty="0" err="1"/>
              <a:t>golang</a:t>
            </a:r>
            <a:r>
              <a:rPr lang="en-US" sz="1400" dirty="0"/>
              <a:t>/</a:t>
            </a:r>
            <a:r>
              <a:rPr lang="en-US" sz="1400" dirty="0" err="1"/>
              <a:t>dep</a:t>
            </a:r>
            <a:r>
              <a:rPr lang="en-US" sz="1400" dirty="0"/>
              <a:t>/</a:t>
            </a:r>
            <a:r>
              <a:rPr lang="en-US" sz="1400" dirty="0" err="1"/>
              <a:t>cmd</a:t>
            </a:r>
            <a:r>
              <a:rPr lang="en-US" sz="1400" dirty="0"/>
              <a:t>/</a:t>
            </a:r>
            <a:r>
              <a:rPr lang="en-US" sz="1400" dirty="0" err="1"/>
              <a:t>dep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# List project dependencies with </a:t>
            </a:r>
            <a:r>
              <a:rPr lang="en-US" sz="1400" dirty="0" err="1"/>
              <a:t>Gopkg.toml</a:t>
            </a:r>
            <a:r>
              <a:rPr lang="en-US" sz="1400" dirty="0"/>
              <a:t> and </a:t>
            </a:r>
            <a:r>
              <a:rPr lang="en-US" sz="1400" dirty="0" err="1"/>
              <a:t>Gopkg.lock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# These layers are only re-built when </a:t>
            </a:r>
            <a:r>
              <a:rPr lang="en-US" sz="1400" dirty="0" err="1"/>
              <a:t>Gopkg</a:t>
            </a:r>
            <a:r>
              <a:rPr lang="en-US" sz="1400" dirty="0"/>
              <a:t> files are updated </a:t>
            </a:r>
            <a:br>
              <a:rPr lang="en-US" sz="1400" dirty="0"/>
            </a:br>
            <a:r>
              <a:rPr lang="en-US" sz="1400" dirty="0"/>
              <a:t>COPY </a:t>
            </a:r>
            <a:r>
              <a:rPr lang="en-US" sz="1400" dirty="0" err="1"/>
              <a:t>Gopkg.lock</a:t>
            </a:r>
            <a:r>
              <a:rPr lang="en-US" sz="1400" dirty="0"/>
              <a:t> </a:t>
            </a:r>
            <a:r>
              <a:rPr lang="en-US" sz="1400" dirty="0" err="1"/>
              <a:t>Gopkg.toml</a:t>
            </a:r>
            <a:r>
              <a:rPr lang="en-US" sz="1400" dirty="0"/>
              <a:t> /go/</a:t>
            </a:r>
            <a:r>
              <a:rPr lang="en-US" sz="1400" dirty="0" err="1"/>
              <a:t>src</a:t>
            </a:r>
            <a:r>
              <a:rPr lang="en-US" sz="1400" dirty="0"/>
              <a:t>/project/ </a:t>
            </a:r>
            <a:br>
              <a:rPr lang="en-US" sz="1400" dirty="0"/>
            </a:br>
            <a:r>
              <a:rPr lang="en-US" sz="1400" dirty="0"/>
              <a:t>WORKDIR /go/</a:t>
            </a:r>
            <a:r>
              <a:rPr lang="en-US" sz="1400" dirty="0" err="1"/>
              <a:t>src</a:t>
            </a:r>
            <a:r>
              <a:rPr lang="en-US" sz="1400" dirty="0"/>
              <a:t>/project/ </a:t>
            </a:r>
            <a:br>
              <a:rPr lang="en-US" sz="1400" dirty="0"/>
            </a:br>
            <a:r>
              <a:rPr lang="en-US" sz="1400" dirty="0"/>
              <a:t># Install library dependencies </a:t>
            </a:r>
            <a:br>
              <a:rPr lang="en-US" sz="1400" dirty="0"/>
            </a:br>
            <a:r>
              <a:rPr lang="en-US" sz="1400" dirty="0"/>
              <a:t>RUN </a:t>
            </a:r>
            <a:r>
              <a:rPr lang="en-US" sz="1400" dirty="0" err="1"/>
              <a:t>dep</a:t>
            </a:r>
            <a:r>
              <a:rPr lang="en-US" sz="1400" dirty="0"/>
              <a:t> ensure -vendor-only </a:t>
            </a:r>
          </a:p>
          <a:p>
            <a:pPr marL="0" indent="0">
              <a:buNone/>
            </a:pPr>
            <a:r>
              <a:rPr lang="en-US" sz="1400" dirty="0"/>
              <a:t># Copy the entire project and build it </a:t>
            </a:r>
            <a:br>
              <a:rPr lang="en-US" sz="1400" dirty="0"/>
            </a:br>
            <a:r>
              <a:rPr lang="en-US" sz="1400" dirty="0"/>
              <a:t># This layer is rebuilt when a file changes in the project directory </a:t>
            </a:r>
            <a:br>
              <a:rPr lang="en-US" sz="1400" dirty="0"/>
            </a:br>
            <a:r>
              <a:rPr lang="en-US" sz="1400" dirty="0"/>
              <a:t>COPY . /go/</a:t>
            </a:r>
            <a:r>
              <a:rPr lang="en-US" sz="1400" dirty="0" err="1"/>
              <a:t>src</a:t>
            </a:r>
            <a:r>
              <a:rPr lang="en-US" sz="1400" dirty="0"/>
              <a:t>/project/ </a:t>
            </a:r>
            <a:br>
              <a:rPr lang="en-US" sz="1400" dirty="0"/>
            </a:br>
            <a:r>
              <a:rPr lang="en-US" sz="1400" dirty="0"/>
              <a:t>RUN go build -o /bin/project </a:t>
            </a:r>
          </a:p>
          <a:p>
            <a:pPr marL="0" indent="0">
              <a:buNone/>
            </a:pPr>
            <a:r>
              <a:rPr lang="en-US" sz="1400" dirty="0"/>
              <a:t># This results in a single layer image </a:t>
            </a:r>
            <a:br>
              <a:rPr lang="en-US" sz="1400" dirty="0"/>
            </a:br>
            <a:r>
              <a:rPr lang="en-US" sz="1400" dirty="0"/>
              <a:t>FROM scratch </a:t>
            </a:r>
            <a:br>
              <a:rPr lang="en-US" sz="1400" dirty="0"/>
            </a:br>
            <a:r>
              <a:rPr lang="en-US" sz="1400" dirty="0"/>
              <a:t>COPY --from=build /bin/project /bin/project </a:t>
            </a:r>
            <a:br>
              <a:rPr lang="en-US" sz="1400" dirty="0"/>
            </a:br>
            <a:r>
              <a:rPr lang="en-US" sz="1400" dirty="0"/>
              <a:t>ENTRYPOINT ["/bin/project"] </a:t>
            </a:r>
            <a:br>
              <a:rPr lang="en-US" sz="1400" dirty="0"/>
            </a:br>
            <a:r>
              <a:rPr lang="en-US" sz="1400" dirty="0"/>
              <a:t>CMD ["--help"]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281125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Build host, determines processor architecture for end container.</a:t>
            </a:r>
          </a:p>
          <a:p>
            <a:r>
              <a:rPr lang="en-US" dirty="0"/>
              <a:t>X86/X64 build can only be run on X86/X64 hosts.</a:t>
            </a:r>
          </a:p>
          <a:p>
            <a:r>
              <a:rPr lang="en-US" dirty="0"/>
              <a:t>ARM build can only be run on ARM hosts.</a:t>
            </a:r>
          </a:p>
          <a:p>
            <a:r>
              <a:rPr lang="en-US" dirty="0"/>
              <a:t>RPI Clusters is cool, </a:t>
            </a:r>
            <a:br>
              <a:rPr lang="en-US" dirty="0"/>
            </a:br>
            <a:r>
              <a:rPr lang="en-US" dirty="0"/>
              <a:t>but more difficult….</a:t>
            </a:r>
            <a:endParaRPr lang="nb-N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1665" r="11562" b="9584"/>
          <a:stretch/>
        </p:blipFill>
        <p:spPr>
          <a:xfrm rot="5400000">
            <a:off x="7048744" y="1619496"/>
            <a:ext cx="4875773" cy="45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9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Making you own container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49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92D40D-C613-47BB-B752-D42282A3E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Portable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Extensible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Can be used both</a:t>
            </a:r>
          </a:p>
          <a:p>
            <a:pPr lvl="1"/>
            <a:r>
              <a:rPr lang="en-US" dirty="0" smtClean="0"/>
              <a:t>Imperatively (</a:t>
            </a:r>
            <a:r>
              <a:rPr lang="en-US" dirty="0" err="1" smtClean="0"/>
              <a:t>cmd</a:t>
            </a:r>
            <a:r>
              <a:rPr lang="en-US" dirty="0" smtClean="0"/>
              <a:t> line)</a:t>
            </a:r>
          </a:p>
          <a:p>
            <a:pPr lvl="1"/>
            <a:r>
              <a:rPr lang="en-US" dirty="0" smtClean="0"/>
              <a:t>Declaratively (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0F7F4-4316-4648-89E9-187027001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“Kubernetes is a portable, extensible, open-source platform for managing containerized workloads and services, that facilitates both declarative configuration and automation”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F169AA-5B9A-48AE-92DC-8095D2BD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(k8s)</a:t>
            </a:r>
          </a:p>
        </p:txBody>
      </p:sp>
    </p:spTree>
    <p:extLst>
      <p:ext uri="{BB962C8B-B14F-4D97-AF65-F5344CB8AC3E}">
        <p14:creationId xmlns:p14="http://schemas.microsoft.com/office/powerpoint/2010/main" val="122611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Can dynamically increase/decrease instances of a given container.</a:t>
            </a:r>
          </a:p>
          <a:p>
            <a:r>
              <a:rPr lang="nb-NO" dirty="0" smtClean="0"/>
              <a:t>Run cron jobs.</a:t>
            </a:r>
          </a:p>
          <a:p>
            <a:r>
              <a:rPr lang="nb-NO" dirty="0" smtClean="0"/>
              <a:t>Keep track of your config</a:t>
            </a:r>
          </a:p>
          <a:p>
            <a:r>
              <a:rPr lang="nb-NO" dirty="0"/>
              <a:t>Keep track of </a:t>
            </a:r>
            <a:r>
              <a:rPr lang="nb-NO" dirty="0" smtClean="0"/>
              <a:t>your secrets</a:t>
            </a:r>
          </a:p>
          <a:p>
            <a:r>
              <a:rPr lang="nb-NO" dirty="0" smtClean="0"/>
              <a:t>Can do dynamic manipulation of running instances</a:t>
            </a:r>
          </a:p>
          <a:p>
            <a:pPr lvl="1"/>
            <a:r>
              <a:rPr lang="nb-NO" dirty="0" smtClean="0"/>
              <a:t>Log aggregations</a:t>
            </a:r>
          </a:p>
          <a:p>
            <a:pPr lvl="1"/>
            <a:r>
              <a:rPr lang="nb-NO" dirty="0" smtClean="0"/>
              <a:t>Monitoring</a:t>
            </a:r>
          </a:p>
          <a:p>
            <a:pPr lvl="1"/>
            <a:r>
              <a:rPr lang="nb-NO" dirty="0" smtClean="0"/>
              <a:t>Etc.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What does it do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08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Can run annywhere</a:t>
            </a:r>
          </a:p>
          <a:p>
            <a:pPr lvl="1"/>
            <a:r>
              <a:rPr lang="nb-NO" dirty="0" smtClean="0"/>
              <a:t>Different cloud providers</a:t>
            </a:r>
          </a:p>
          <a:p>
            <a:pPr lvl="1"/>
            <a:r>
              <a:rPr lang="nb-NO" dirty="0" smtClean="0"/>
              <a:t>Bare metal/locally</a:t>
            </a:r>
          </a:p>
          <a:p>
            <a:pPr lvl="1"/>
            <a:r>
              <a:rPr lang="nb-NO" dirty="0" smtClean="0"/>
              <a:t>Hybrid(local/any cloud)</a:t>
            </a:r>
          </a:p>
          <a:p>
            <a:r>
              <a:rPr lang="nb-NO" dirty="0" smtClean="0"/>
              <a:t>Edge</a:t>
            </a:r>
          </a:p>
          <a:p>
            <a:pPr lvl="1"/>
            <a:r>
              <a:rPr lang="nb-NO" dirty="0" smtClean="0"/>
              <a:t>McDonalds/BurgerKing POS solutions</a:t>
            </a:r>
          </a:p>
          <a:p>
            <a:pPr lvl="1"/>
            <a:r>
              <a:rPr lang="nb-NO" dirty="0" smtClean="0"/>
              <a:t>Fleet services (Ruter)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What does it </a:t>
            </a:r>
            <a:r>
              <a:rPr lang="nb-NO" dirty="0" smtClean="0"/>
              <a:t>do, cont.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3265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The excact technology is NOT important</a:t>
            </a:r>
          </a:p>
          <a:p>
            <a:r>
              <a:rPr lang="nb-NO" dirty="0" smtClean="0"/>
              <a:t>Mindset/methodology IS important</a:t>
            </a:r>
          </a:p>
          <a:p>
            <a:r>
              <a:rPr lang="nb-NO" dirty="0" smtClean="0"/>
              <a:t>COTS – Comercial off the Shelf.</a:t>
            </a:r>
          </a:p>
          <a:p>
            <a:r>
              <a:rPr lang="nb-NO" dirty="0" smtClean="0"/>
              <a:t>Not reinventing the wheel</a:t>
            </a:r>
          </a:p>
          <a:p>
            <a:r>
              <a:rPr lang="nb-NO" dirty="0" smtClean="0"/>
              <a:t>Custom code, for custom/spesific problems</a:t>
            </a:r>
          </a:p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The important stuff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11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Cluster</a:t>
            </a:r>
          </a:p>
          <a:p>
            <a:r>
              <a:rPr lang="nb-NO" dirty="0" smtClean="0"/>
              <a:t>Node</a:t>
            </a:r>
          </a:p>
          <a:p>
            <a:r>
              <a:rPr lang="nb-NO" dirty="0" smtClean="0"/>
              <a:t>Namespace</a:t>
            </a:r>
          </a:p>
          <a:p>
            <a:r>
              <a:rPr lang="nb-NO" dirty="0" smtClean="0"/>
              <a:t>Deployment</a:t>
            </a:r>
          </a:p>
          <a:p>
            <a:r>
              <a:rPr lang="nb-NO" dirty="0" smtClean="0"/>
              <a:t>Deamonset</a:t>
            </a:r>
          </a:p>
          <a:p>
            <a:r>
              <a:rPr lang="nb-NO" dirty="0" smtClean="0"/>
              <a:t>Replicaset</a:t>
            </a:r>
          </a:p>
          <a:p>
            <a:r>
              <a:rPr lang="nb-NO" dirty="0" smtClean="0"/>
              <a:t>Pod</a:t>
            </a:r>
          </a:p>
          <a:p>
            <a:r>
              <a:rPr lang="nb-NO" dirty="0" smtClean="0"/>
              <a:t>Service</a:t>
            </a:r>
          </a:p>
          <a:p>
            <a:r>
              <a:rPr lang="nb-NO" dirty="0" smtClean="0"/>
              <a:t>Ingress</a:t>
            </a:r>
          </a:p>
          <a:p>
            <a:endParaRPr lang="nb-NO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K8s – Artifacts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934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2BBD1B-6398-0F40-BA4F-E079084DC2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2961" y="1860326"/>
            <a:ext cx="4467884" cy="3972352"/>
          </a:xfrm>
        </p:spPr>
        <p:txBody>
          <a:bodyPr/>
          <a:lstStyle/>
          <a:p>
            <a:r>
              <a:rPr lang="en-US" sz="3200" dirty="0" err="1">
                <a:solidFill>
                  <a:srgbClr val="333333"/>
                </a:solidFill>
              </a:rPr>
              <a:t>Docker</a:t>
            </a:r>
            <a:endParaRPr lang="en-US" sz="3200" dirty="0">
              <a:solidFill>
                <a:srgbClr val="333333"/>
              </a:solidFill>
            </a:endParaRPr>
          </a:p>
          <a:p>
            <a:r>
              <a:rPr lang="en-US" sz="3200" dirty="0" err="1">
                <a:solidFill>
                  <a:srgbClr val="333333"/>
                </a:solidFill>
              </a:rPr>
              <a:t>Kubernetes</a:t>
            </a:r>
            <a:endParaRPr lang="nb-NO" sz="3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0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Volumes</a:t>
            </a:r>
          </a:p>
          <a:p>
            <a:r>
              <a:rPr lang="nb-NO" dirty="0" smtClean="0"/>
              <a:t>VolumeClaims</a:t>
            </a:r>
          </a:p>
          <a:p>
            <a:r>
              <a:rPr lang="nb-NO" dirty="0" smtClean="0"/>
              <a:t>StorageClasses</a:t>
            </a:r>
          </a:p>
          <a:p>
            <a:r>
              <a:rPr lang="nb-NO" dirty="0" smtClean="0"/>
              <a:t>Job</a:t>
            </a:r>
          </a:p>
          <a:p>
            <a:r>
              <a:rPr lang="nb-NO" smtClean="0"/>
              <a:t>Cronjob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K8s- Artifacts cont.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073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1304925" y="1428750"/>
            <a:ext cx="7077074" cy="5343525"/>
          </a:xfrm>
          <a:prstGeom prst="roundRect">
            <a:avLst>
              <a:gd name="adj" fmla="val 27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Host system (Node)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4399" y="1428750"/>
            <a:ext cx="3267075" cy="5343525"/>
          </a:xfrm>
          <a:prstGeom prst="roundRect">
            <a:avLst>
              <a:gd name="adj" fmla="val 27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Client host</a:t>
            </a:r>
          </a:p>
        </p:txBody>
      </p:sp>
      <p:sp>
        <p:nvSpPr>
          <p:cNvPr id="45" name="Tittel 2">
            <a:extLst>
              <a:ext uri="{FF2B5EF4-FFF2-40B4-BE49-F238E27FC236}">
                <a16:creationId xmlns:a16="http://schemas.microsoft.com/office/drawing/2014/main" xmlns="" id="{A4F72E5D-8B8F-8C49-A766-E81DB77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5" y="428627"/>
            <a:ext cx="9484125" cy="781048"/>
          </a:xfrm>
        </p:spPr>
        <p:txBody>
          <a:bodyPr/>
          <a:lstStyle/>
          <a:p>
            <a:r>
              <a:rPr lang="nb-NO" sz="4500" dirty="0">
                <a:solidFill>
                  <a:schemeClr val="tx1"/>
                </a:solidFill>
              </a:rPr>
              <a:t>Kubernetes «physical» model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559719" y="1995482"/>
            <a:ext cx="2876550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Docker</a:t>
            </a:r>
            <a:r>
              <a:rPr lang="en-US" dirty="0">
                <a:solidFill>
                  <a:schemeClr val="tx1"/>
                </a:solidFill>
              </a:rPr>
              <a:t> VM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895477" y="2716998"/>
            <a:ext cx="2209798" cy="407202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41117" y="1983573"/>
            <a:ext cx="2840831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1893095" y="3343256"/>
            <a:ext cx="2209798" cy="407202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895477" y="3956433"/>
            <a:ext cx="2209798" cy="407202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DNS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93095" y="4582710"/>
            <a:ext cx="2209798" cy="407202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48" idx="1"/>
            <a:endCxn id="46" idx="3"/>
          </p:cNvCxnSpPr>
          <p:nvPr/>
        </p:nvCxnSpPr>
        <p:spPr>
          <a:xfrm flipH="1">
            <a:off x="4436269" y="4112411"/>
            <a:ext cx="704848" cy="1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9505950" y="1981201"/>
            <a:ext cx="1271588" cy="657224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Minicube</a:t>
            </a:r>
            <a:r>
              <a:rPr lang="en-US" sz="1400" dirty="0">
                <a:solidFill>
                  <a:schemeClr val="tx1"/>
                </a:solidFill>
              </a:rPr>
              <a:t> CLI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9505950" y="2943225"/>
            <a:ext cx="1271588" cy="657224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Kubectl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9505950" y="3840953"/>
            <a:ext cx="1271588" cy="657224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k9s</a:t>
            </a:r>
          </a:p>
        </p:txBody>
      </p:sp>
    </p:spTree>
    <p:extLst>
      <p:ext uri="{BB962C8B-B14F-4D97-AF65-F5344CB8AC3E}">
        <p14:creationId xmlns:p14="http://schemas.microsoft.com/office/powerpoint/2010/main" val="47362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62125" y="1428750"/>
            <a:ext cx="9058275" cy="5343525"/>
          </a:xfrm>
          <a:prstGeom prst="roundRect">
            <a:avLst>
              <a:gd name="adj" fmla="val 27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Host machine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45" name="Tittel 2">
            <a:extLst>
              <a:ext uri="{FF2B5EF4-FFF2-40B4-BE49-F238E27FC236}">
                <a16:creationId xmlns:a16="http://schemas.microsoft.com/office/drawing/2014/main" xmlns="" id="{A4F72E5D-8B8F-8C49-A766-E81DB77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5" y="428627"/>
            <a:ext cx="9484125" cy="1052762"/>
          </a:xfrm>
        </p:spPr>
        <p:txBody>
          <a:bodyPr/>
          <a:lstStyle/>
          <a:p>
            <a:r>
              <a:rPr lang="nb-NO" sz="4500" dirty="0">
                <a:solidFill>
                  <a:schemeClr val="tx1"/>
                </a:solidFill>
              </a:rPr>
              <a:t>Minikube – «physical» model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162800" y="1981201"/>
            <a:ext cx="1762125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Docker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02644" y="1981201"/>
            <a:ext cx="4717256" cy="4257675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 - </a:t>
            </a:r>
            <a:r>
              <a:rPr lang="en-US" dirty="0" err="1">
                <a:solidFill>
                  <a:schemeClr val="tx1"/>
                </a:solidFill>
              </a:rPr>
              <a:t>Minicube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264571" y="2431248"/>
            <a:ext cx="4355304" cy="3531402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Kubernetes</a:t>
            </a:r>
            <a:r>
              <a:rPr lang="en-US" dirty="0">
                <a:solidFill>
                  <a:schemeClr val="tx1"/>
                </a:solidFill>
              </a:rPr>
              <a:t> – master node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48201" y="297179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00314" y="2971797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57602" y="297179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 flipV="1">
            <a:off x="4057652" y="3490909"/>
            <a:ext cx="0" cy="47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657602" y="3687363"/>
            <a:ext cx="1228725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00314" y="3687357"/>
            <a:ext cx="952498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600701" y="2962267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648201" y="4429119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00314" y="4429120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600701" y="3717122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62351" y="4429120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258300" y="1981201"/>
            <a:ext cx="1271588" cy="657224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Minicube</a:t>
            </a:r>
            <a:r>
              <a:rPr lang="en-US" sz="1400" dirty="0">
                <a:solidFill>
                  <a:schemeClr val="tx1"/>
                </a:solidFill>
              </a:rPr>
              <a:t> CLI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258300" y="2943225"/>
            <a:ext cx="1271588" cy="657224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Kubectl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258300" y="3840953"/>
            <a:ext cx="1271588" cy="657224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k9s</a:t>
            </a:r>
          </a:p>
        </p:txBody>
      </p:sp>
    </p:spTree>
    <p:extLst>
      <p:ext uri="{BB962C8B-B14F-4D97-AF65-F5344CB8AC3E}">
        <p14:creationId xmlns:p14="http://schemas.microsoft.com/office/powerpoint/2010/main" val="36960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62125" y="1428750"/>
            <a:ext cx="8391525" cy="5343525"/>
          </a:xfrm>
          <a:prstGeom prst="roundRect">
            <a:avLst>
              <a:gd name="adj" fmla="val 27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Cluster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45" name="Tittel 2">
            <a:extLst>
              <a:ext uri="{FF2B5EF4-FFF2-40B4-BE49-F238E27FC236}">
                <a16:creationId xmlns:a16="http://schemas.microsoft.com/office/drawing/2014/main" xmlns="" id="{A4F72E5D-8B8F-8C49-A766-E81DB77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5" y="428627"/>
            <a:ext cx="9484125" cy="1052762"/>
          </a:xfrm>
        </p:spPr>
        <p:txBody>
          <a:bodyPr/>
          <a:lstStyle/>
          <a:p>
            <a:r>
              <a:rPr lang="nb-NO" sz="4500" dirty="0">
                <a:solidFill>
                  <a:schemeClr val="tx1"/>
                </a:solidFill>
              </a:rPr>
              <a:t>Kubernetes network model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933574" y="2352675"/>
            <a:ext cx="2543175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Node1 - master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57402" y="372903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057401" y="2774154"/>
            <a:ext cx="2295524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Overlay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390902" y="372903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90902" y="471963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DNS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56" idx="2"/>
          </p:cNvCxnSpPr>
          <p:nvPr/>
        </p:nvCxnSpPr>
        <p:spPr>
          <a:xfrm flipV="1">
            <a:off x="3790952" y="4248149"/>
            <a:ext cx="0" cy="47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4" idx="3"/>
            <a:endCxn id="56" idx="1"/>
          </p:cNvCxnSpPr>
          <p:nvPr/>
        </p:nvCxnSpPr>
        <p:spPr>
          <a:xfrm>
            <a:off x="2857502" y="3988593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4" idx="2"/>
            <a:endCxn id="57" idx="1"/>
          </p:cNvCxnSpPr>
          <p:nvPr/>
        </p:nvCxnSpPr>
        <p:spPr>
          <a:xfrm>
            <a:off x="2457452" y="4248149"/>
            <a:ext cx="933450" cy="73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4" idx="0"/>
            <a:endCxn id="55" idx="2"/>
          </p:cNvCxnSpPr>
          <p:nvPr/>
        </p:nvCxnSpPr>
        <p:spPr>
          <a:xfrm flipV="1">
            <a:off x="2457452" y="3293267"/>
            <a:ext cx="747711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6" idx="0"/>
            <a:endCxn id="55" idx="2"/>
          </p:cNvCxnSpPr>
          <p:nvPr/>
        </p:nvCxnSpPr>
        <p:spPr>
          <a:xfrm flipH="1" flipV="1">
            <a:off x="3205163" y="3293267"/>
            <a:ext cx="585789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6" idx="0"/>
            <a:endCxn id="9" idx="0"/>
          </p:cNvCxnSpPr>
          <p:nvPr/>
        </p:nvCxnSpPr>
        <p:spPr>
          <a:xfrm flipV="1">
            <a:off x="3205162" y="1428750"/>
            <a:ext cx="2752726" cy="92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695824" y="2355054"/>
            <a:ext cx="2543175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Node2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819652" y="373141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819651" y="2776533"/>
            <a:ext cx="2295524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Overlay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153152" y="373141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153152" y="472201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endCxn id="61" idx="2"/>
          </p:cNvCxnSpPr>
          <p:nvPr/>
        </p:nvCxnSpPr>
        <p:spPr>
          <a:xfrm flipV="1">
            <a:off x="6553202" y="4250528"/>
            <a:ext cx="0" cy="47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3"/>
            <a:endCxn id="61" idx="1"/>
          </p:cNvCxnSpPr>
          <p:nvPr/>
        </p:nvCxnSpPr>
        <p:spPr>
          <a:xfrm>
            <a:off x="5619752" y="3990972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2" idx="1"/>
          </p:cNvCxnSpPr>
          <p:nvPr/>
        </p:nvCxnSpPr>
        <p:spPr>
          <a:xfrm>
            <a:off x="5219702" y="4250528"/>
            <a:ext cx="933450" cy="73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9" idx="0"/>
            <a:endCxn id="60" idx="2"/>
          </p:cNvCxnSpPr>
          <p:nvPr/>
        </p:nvCxnSpPr>
        <p:spPr>
          <a:xfrm flipV="1">
            <a:off x="5219702" y="3295646"/>
            <a:ext cx="747711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0"/>
            <a:endCxn id="60" idx="2"/>
          </p:cNvCxnSpPr>
          <p:nvPr/>
        </p:nvCxnSpPr>
        <p:spPr>
          <a:xfrm flipH="1" flipV="1">
            <a:off x="5967413" y="3295646"/>
            <a:ext cx="585789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7429499" y="2357433"/>
            <a:ext cx="2543175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Node3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553327" y="3733794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553326" y="2778912"/>
            <a:ext cx="2295524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Overlay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886827" y="3733794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86827" y="4724394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endCxn id="71" idx="2"/>
          </p:cNvCxnSpPr>
          <p:nvPr/>
        </p:nvCxnSpPr>
        <p:spPr>
          <a:xfrm flipV="1">
            <a:off x="9286877" y="4252907"/>
            <a:ext cx="0" cy="47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9" idx="3"/>
            <a:endCxn id="71" idx="1"/>
          </p:cNvCxnSpPr>
          <p:nvPr/>
        </p:nvCxnSpPr>
        <p:spPr>
          <a:xfrm>
            <a:off x="8353427" y="3993351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2"/>
            <a:endCxn id="72" idx="1"/>
          </p:cNvCxnSpPr>
          <p:nvPr/>
        </p:nvCxnSpPr>
        <p:spPr>
          <a:xfrm>
            <a:off x="7953377" y="4252907"/>
            <a:ext cx="933450" cy="73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9" idx="0"/>
            <a:endCxn id="70" idx="2"/>
          </p:cNvCxnSpPr>
          <p:nvPr/>
        </p:nvCxnSpPr>
        <p:spPr>
          <a:xfrm flipV="1">
            <a:off x="7953377" y="3298025"/>
            <a:ext cx="747711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0"/>
            <a:endCxn id="70" idx="2"/>
          </p:cNvCxnSpPr>
          <p:nvPr/>
        </p:nvCxnSpPr>
        <p:spPr>
          <a:xfrm flipH="1" flipV="1">
            <a:off x="8701088" y="3298025"/>
            <a:ext cx="585789" cy="43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3"/>
            <a:endCxn id="60" idx="1"/>
          </p:cNvCxnSpPr>
          <p:nvPr/>
        </p:nvCxnSpPr>
        <p:spPr>
          <a:xfrm>
            <a:off x="4352925" y="3033711"/>
            <a:ext cx="466726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70" idx="1"/>
          </p:cNvCxnSpPr>
          <p:nvPr/>
        </p:nvCxnSpPr>
        <p:spPr>
          <a:xfrm>
            <a:off x="7115175" y="3036090"/>
            <a:ext cx="438151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8" idx="0"/>
            <a:endCxn id="9" idx="0"/>
          </p:cNvCxnSpPr>
          <p:nvPr/>
        </p:nvCxnSpPr>
        <p:spPr>
          <a:xfrm flipH="1" flipV="1">
            <a:off x="5957888" y="1428750"/>
            <a:ext cx="9524" cy="92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8" idx="0"/>
            <a:endCxn id="9" idx="0"/>
          </p:cNvCxnSpPr>
          <p:nvPr/>
        </p:nvCxnSpPr>
        <p:spPr>
          <a:xfrm flipH="1" flipV="1">
            <a:off x="5957888" y="1428750"/>
            <a:ext cx="2743199" cy="928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2057400" y="4724394"/>
            <a:ext cx="1228725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57402" y="5734044"/>
            <a:ext cx="952498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62125" y="1428750"/>
            <a:ext cx="8391525" cy="5343525"/>
          </a:xfrm>
          <a:prstGeom prst="roundRect">
            <a:avLst>
              <a:gd name="adj" fmla="val 276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Hostmachine</a:t>
            </a:r>
            <a:endParaRPr lang="nb-NO" dirty="0">
              <a:solidFill>
                <a:schemeClr val="bg2"/>
              </a:solidFill>
            </a:endParaRPr>
          </a:p>
        </p:txBody>
      </p:sp>
      <p:sp>
        <p:nvSpPr>
          <p:cNvPr id="45" name="Tittel 2">
            <a:extLst>
              <a:ext uri="{FF2B5EF4-FFF2-40B4-BE49-F238E27FC236}">
                <a16:creationId xmlns:a16="http://schemas.microsoft.com/office/drawing/2014/main" xmlns="" id="{A4F72E5D-8B8F-8C49-A766-E81DB779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5" y="428627"/>
            <a:ext cx="9484125" cy="1052762"/>
          </a:xfrm>
        </p:spPr>
        <p:txBody>
          <a:bodyPr/>
          <a:lstStyle/>
          <a:p>
            <a:r>
              <a:rPr lang="nb-NO" sz="4500" dirty="0">
                <a:solidFill>
                  <a:schemeClr val="tx1"/>
                </a:solidFill>
              </a:rPr>
              <a:t>Minikube - network model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933574" y="2352675"/>
            <a:ext cx="7705726" cy="4257675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- master &amp; the rest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057402" y="372903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Proxy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3390902" y="372903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90902" y="4719636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DNS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56" idx="2"/>
          </p:cNvCxnSpPr>
          <p:nvPr/>
        </p:nvCxnSpPr>
        <p:spPr>
          <a:xfrm flipV="1">
            <a:off x="3790952" y="4248149"/>
            <a:ext cx="0" cy="47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4" idx="3"/>
            <a:endCxn id="56" idx="1"/>
          </p:cNvCxnSpPr>
          <p:nvPr/>
        </p:nvCxnSpPr>
        <p:spPr>
          <a:xfrm>
            <a:off x="2857502" y="3988593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4" idx="2"/>
            <a:endCxn id="57" idx="1"/>
          </p:cNvCxnSpPr>
          <p:nvPr/>
        </p:nvCxnSpPr>
        <p:spPr>
          <a:xfrm>
            <a:off x="2457452" y="4248149"/>
            <a:ext cx="933450" cy="731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4" idx="0"/>
            <a:endCxn id="46" idx="0"/>
          </p:cNvCxnSpPr>
          <p:nvPr/>
        </p:nvCxnSpPr>
        <p:spPr>
          <a:xfrm flipV="1">
            <a:off x="2457452" y="2352675"/>
            <a:ext cx="3328985" cy="137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6" idx="0"/>
            <a:endCxn id="46" idx="0"/>
          </p:cNvCxnSpPr>
          <p:nvPr/>
        </p:nvCxnSpPr>
        <p:spPr>
          <a:xfrm flipV="1">
            <a:off x="3790952" y="2352675"/>
            <a:ext cx="1995485" cy="1376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6" idx="0"/>
            <a:endCxn id="9" idx="0"/>
          </p:cNvCxnSpPr>
          <p:nvPr/>
        </p:nvCxnSpPr>
        <p:spPr>
          <a:xfrm flipV="1">
            <a:off x="5786437" y="1428750"/>
            <a:ext cx="171451" cy="92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2057400" y="4724394"/>
            <a:ext cx="1228725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2057402" y="5734044"/>
            <a:ext cx="952498" cy="519113"/>
          </a:xfrm>
          <a:prstGeom prst="roundRect">
            <a:avLst>
              <a:gd name="adj" fmla="val 27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</a:t>
            </a:r>
            <a:r>
              <a:rPr lang="en-US" dirty="0" err="1">
                <a:solidFill>
                  <a:schemeClr val="tx1"/>
                </a:solidFill>
              </a:rPr>
              <a:t>srv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88644" y="373141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376863" y="373141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72226" y="3729035"/>
            <a:ext cx="800100" cy="519113"/>
          </a:xfrm>
          <a:prstGeom prst="roundRect">
            <a:avLst>
              <a:gd name="adj" fmla="val 2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07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xmlns="" id="{B93EF287-B678-B049-9F4A-AA5E6518AC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84"/>
          <a:stretch/>
        </p:blipFill>
        <p:spPr>
          <a:xfrm>
            <a:off x="13556973" y="-3097077"/>
            <a:ext cx="12325515" cy="73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Docker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Runs virtual containerized workloads</a:t>
            </a:r>
          </a:p>
          <a:p>
            <a:r>
              <a:rPr lang="en-US" dirty="0"/>
              <a:t>Minimal size.</a:t>
            </a:r>
          </a:p>
          <a:p>
            <a:r>
              <a:rPr lang="en-US" dirty="0"/>
              <a:t>Utilizes the </a:t>
            </a:r>
            <a:r>
              <a:rPr lang="en-US" dirty="0" err="1"/>
              <a:t>Docker</a:t>
            </a:r>
            <a:r>
              <a:rPr lang="en-US" dirty="0"/>
              <a:t> VM’s OS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131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Isolates different parts of a system</a:t>
            </a:r>
          </a:p>
          <a:p>
            <a:r>
              <a:rPr lang="en-US" dirty="0"/>
              <a:t>Works on your machine and other machines the same way.</a:t>
            </a:r>
          </a:p>
          <a:p>
            <a:r>
              <a:rPr lang="en-US" dirty="0"/>
              <a:t>Minimal </a:t>
            </a:r>
            <a:r>
              <a:rPr lang="en-US" dirty="0" err="1"/>
              <a:t>config</a:t>
            </a:r>
            <a:r>
              <a:rPr lang="en-US" dirty="0"/>
              <a:t> hassle (almost)</a:t>
            </a:r>
          </a:p>
          <a:p>
            <a:r>
              <a:rPr lang="en-US" dirty="0"/>
              <a:t>Does away with ordinary installation issues (more or less)</a:t>
            </a:r>
          </a:p>
          <a:p>
            <a:r>
              <a:rPr lang="en-US" dirty="0"/>
              <a:t>Can be run In </a:t>
            </a:r>
            <a:r>
              <a:rPr lang="en-US" dirty="0" err="1"/>
              <a:t>Kubernetes</a:t>
            </a:r>
            <a:r>
              <a:rPr lang="en-US" dirty="0"/>
              <a:t> or other orchestration solutions.</a:t>
            </a:r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545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r>
              <a:rPr lang="en-US" dirty="0"/>
              <a:t> cont.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Mix technologies in the same system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 err="1"/>
              <a:t>Phyton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Use open source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/>
              <a:t>Kafka</a:t>
            </a:r>
          </a:p>
          <a:p>
            <a:pPr lvl="1"/>
            <a:r>
              <a:rPr lang="en-US" dirty="0" err="1"/>
              <a:t>Promotheus</a:t>
            </a:r>
            <a:endParaRPr lang="en-US" dirty="0"/>
          </a:p>
          <a:p>
            <a:pPr lvl="1"/>
            <a:r>
              <a:rPr lang="en-US" dirty="0"/>
              <a:t>Elastic Search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76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Home Automation</a:t>
            </a:r>
            <a:endParaRPr lang="nb-NO" dirty="0"/>
          </a:p>
        </p:txBody>
      </p:sp>
      <p:sp>
        <p:nvSpPr>
          <p:cNvPr id="5" name="Rectangle 4"/>
          <p:cNvSpPr/>
          <p:nvPr/>
        </p:nvSpPr>
        <p:spPr>
          <a:xfrm>
            <a:off x="1419225" y="1609725"/>
            <a:ext cx="1876425" cy="1038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MQTT</a:t>
            </a:r>
            <a:br>
              <a:rPr lang="nb-NO" dirty="0"/>
            </a:br>
            <a:r>
              <a:rPr lang="nb-NO" sz="1400" dirty="0"/>
              <a:t>(eclipse-mosquitto)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3952875" y="1609725"/>
            <a:ext cx="1876425" cy="1038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Homeassistant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5229225"/>
            <a:ext cx="7210425" cy="1276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Hardware</a:t>
            </a:r>
            <a:endParaRPr lang="nb-NO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319337" y="2647951"/>
            <a:ext cx="0" cy="2581274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676401" y="5867400"/>
            <a:ext cx="1257300" cy="466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Light1</a:t>
            </a:r>
            <a:endParaRPr lang="nb-NO" dirty="0"/>
          </a:p>
        </p:txBody>
      </p:sp>
      <p:sp>
        <p:nvSpPr>
          <p:cNvPr id="22" name="Rounded Rectangle 21"/>
          <p:cNvSpPr/>
          <p:nvPr/>
        </p:nvSpPr>
        <p:spPr>
          <a:xfrm>
            <a:off x="3043237" y="5876925"/>
            <a:ext cx="1257300" cy="466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Light2</a:t>
            </a:r>
            <a:endParaRPr lang="nb-NO" dirty="0"/>
          </a:p>
        </p:txBody>
      </p:sp>
      <p:sp>
        <p:nvSpPr>
          <p:cNvPr id="23" name="Rounded Rectangle 22"/>
          <p:cNvSpPr/>
          <p:nvPr/>
        </p:nvSpPr>
        <p:spPr>
          <a:xfrm>
            <a:off x="4410075" y="5867400"/>
            <a:ext cx="1257300" cy="466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Switch1</a:t>
            </a:r>
            <a:endParaRPr lang="nb-NO" dirty="0"/>
          </a:p>
        </p:txBody>
      </p:sp>
      <p:sp>
        <p:nvSpPr>
          <p:cNvPr id="24" name="Rounded Rectangle 23"/>
          <p:cNvSpPr/>
          <p:nvPr/>
        </p:nvSpPr>
        <p:spPr>
          <a:xfrm>
            <a:off x="5819775" y="5876925"/>
            <a:ext cx="1257300" cy="466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  <a:endParaRPr lang="nb-NO" dirty="0"/>
          </a:p>
        </p:txBody>
      </p:sp>
      <p:sp>
        <p:nvSpPr>
          <p:cNvPr id="25" name="Rounded Rectangle 24"/>
          <p:cNvSpPr/>
          <p:nvPr/>
        </p:nvSpPr>
        <p:spPr>
          <a:xfrm>
            <a:off x="7248525" y="5867400"/>
            <a:ext cx="1257300" cy="466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</a:t>
            </a:r>
            <a:endParaRPr lang="nb-NO" dirty="0"/>
          </a:p>
        </p:txBody>
      </p:sp>
      <p:cxnSp>
        <p:nvCxnSpPr>
          <p:cNvPr id="26" name="Straight Arrow Connector 25"/>
          <p:cNvCxnSpPr>
            <a:stCxn id="6" idx="1"/>
            <a:endCxn id="5" idx="3"/>
          </p:cNvCxnSpPr>
          <p:nvPr/>
        </p:nvCxnSpPr>
        <p:spPr>
          <a:xfrm flipH="1">
            <a:off x="3295650" y="2128838"/>
            <a:ext cx="657225" cy="0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486525" y="1609726"/>
            <a:ext cx="1876425" cy="1038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TimeSeries DB</a:t>
            </a:r>
            <a:br>
              <a:rPr lang="nb-NO" dirty="0"/>
            </a:br>
            <a:r>
              <a:rPr lang="nb-NO" sz="1400" dirty="0"/>
              <a:t>(InfluxDB)</a:t>
            </a:r>
            <a:endParaRPr lang="nb-NO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829300" y="2128838"/>
            <a:ext cx="657225" cy="0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676524" y="3248025"/>
            <a:ext cx="1876425" cy="1038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Admin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Tasmoadmin</a:t>
            </a:r>
            <a:r>
              <a:rPr lang="en-US" sz="1400" dirty="0"/>
              <a:t>)</a:t>
            </a:r>
            <a:endParaRPr lang="nb-NO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614735" y="4286250"/>
            <a:ext cx="1" cy="942975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24412" y="3248025"/>
            <a:ext cx="1876425" cy="1038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web proxy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Traefik</a:t>
            </a:r>
            <a:r>
              <a:rPr lang="en-US" sz="1400" dirty="0"/>
              <a:t>)</a:t>
            </a:r>
            <a:endParaRPr lang="nb-NO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329235" y="2647950"/>
            <a:ext cx="2" cy="600075"/>
          </a:xfrm>
          <a:prstGeom prst="straightConnector1">
            <a:avLst/>
          </a:prstGeom>
          <a:ln w="349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8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CLI</a:t>
            </a:r>
          </a:p>
          <a:p>
            <a:r>
              <a:rPr lang="en-US" dirty="0" err="1"/>
              <a:t>Docker</a:t>
            </a:r>
            <a:r>
              <a:rPr lang="en-US" dirty="0"/>
              <a:t> repositories (</a:t>
            </a:r>
            <a:r>
              <a:rPr lang="en-US" dirty="0" err="1"/>
              <a:t>Docker</a:t>
            </a:r>
            <a:r>
              <a:rPr lang="en-US" dirty="0"/>
              <a:t> hub++)</a:t>
            </a:r>
          </a:p>
          <a:p>
            <a:r>
              <a:rPr lang="en-US" dirty="0"/>
              <a:t>Both private or public repos</a:t>
            </a:r>
          </a:p>
          <a:p>
            <a:r>
              <a:rPr lang="en-US" dirty="0" err="1"/>
              <a:t>Dockerfile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-compose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47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repositories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Where you get container images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Private</a:t>
            </a:r>
          </a:p>
          <a:p>
            <a:r>
              <a:rPr lang="en-US" dirty="0" err="1"/>
              <a:t>Adress</a:t>
            </a:r>
            <a:r>
              <a:rPr lang="en-US" dirty="0"/>
              <a:t> naming (Uri?)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url</a:t>
            </a:r>
            <a:r>
              <a:rPr lang="en-US" dirty="0"/>
              <a:t>/</a:t>
            </a:r>
            <a:r>
              <a:rPr lang="en-US" dirty="0" err="1"/>
              <a:t>reponame</a:t>
            </a:r>
            <a:r>
              <a:rPr lang="en-US" dirty="0"/>
              <a:t>/]</a:t>
            </a:r>
            <a:r>
              <a:rPr lang="en-US" dirty="0" err="1"/>
              <a:t>application:tag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302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outset – Stateless &amp; not reachable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 changes in a running </a:t>
            </a:r>
            <a:r>
              <a:rPr lang="en-US" dirty="0" err="1"/>
              <a:t>docker</a:t>
            </a:r>
            <a:r>
              <a:rPr lang="en-US" dirty="0"/>
              <a:t> container is lost upon restart</a:t>
            </a:r>
          </a:p>
          <a:p>
            <a:r>
              <a:rPr lang="en-US" dirty="0"/>
              <a:t>Need to map </a:t>
            </a:r>
            <a:r>
              <a:rPr lang="en-US" dirty="0" err="1"/>
              <a:t>hostsystem’s</a:t>
            </a:r>
            <a:r>
              <a:rPr lang="en-US" dirty="0"/>
              <a:t> folders to keep state via volume mappings. </a:t>
            </a:r>
          </a:p>
          <a:p>
            <a:r>
              <a:rPr lang="en-US" dirty="0"/>
              <a:t>Need to map port(s) to host network interface via port mappings.</a:t>
            </a:r>
          </a:p>
          <a:p>
            <a:endParaRPr lang="en-US" dirty="0"/>
          </a:p>
          <a:p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6482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WA" val="True"/>
  <p:tag name="TOP" val="63.49606"/>
  <p:tag name="LEFT" val="78.23622"/>
  <p:tag name="RIGHT" val="870.2362"/>
  <p:tag name="BOTTOM" val="487.8425"/>
</p:tagLst>
</file>

<file path=ppt/theme/theme1.xml><?xml version="1.0" encoding="utf-8"?>
<a:theme xmlns:a="http://schemas.openxmlformats.org/drawingml/2006/main" name="Knowit">
  <a:themeElements>
    <a:clrScheme name="Knowit">
      <a:dk1>
        <a:sysClr val="windowText" lastClr="000000"/>
      </a:dk1>
      <a:lt1>
        <a:sysClr val="window" lastClr="FFFFFF"/>
      </a:lt1>
      <a:dk2>
        <a:srgbClr val="44546A"/>
      </a:dk2>
      <a:lt2>
        <a:srgbClr val="F1F0ED"/>
      </a:lt2>
      <a:accent1>
        <a:srgbClr val="B8B8B8"/>
      </a:accent1>
      <a:accent2>
        <a:srgbClr val="B7DEBD"/>
      </a:accent2>
      <a:accent3>
        <a:srgbClr val="4B6455"/>
      </a:accent3>
      <a:accent4>
        <a:srgbClr val="FAC0B1"/>
      </a:accent4>
      <a:accent5>
        <a:srgbClr val="333333"/>
      </a:accent5>
      <a:accent6>
        <a:srgbClr val="FF00FF"/>
      </a:accent6>
      <a:hlink>
        <a:srgbClr val="0563C1"/>
      </a:hlink>
      <a:folHlink>
        <a:srgbClr val="954F72"/>
      </a:folHlink>
    </a:clrScheme>
    <a:fontScheme name="Know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Knowit widescreen_21.potx" id="{C350A5DA-9F66-4635-BDB2-6E8504DF867E}" vid="{A5D06C43-F4E7-4561-A6DA-5F6FD5EDB4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9171F1FBDEE34A93A5B27108709D62" ma:contentTypeVersion="2" ma:contentTypeDescription="Create a new document." ma:contentTypeScope="" ma:versionID="76cbf2c309717fbeef148aa2e4e4f132">
  <xsd:schema xmlns:xsd="http://www.w3.org/2001/XMLSchema" xmlns:xs="http://www.w3.org/2001/XMLSchema" xmlns:p="http://schemas.microsoft.com/office/2006/metadata/properties" xmlns:ns2="ea9b957d-a97d-453c-8572-b7df6cf0ddc1" targetNamespace="http://schemas.microsoft.com/office/2006/metadata/properties" ma:root="true" ma:fieldsID="883af121b219dab578e54d952c4eb629" ns2:_="">
    <xsd:import namespace="ea9b957d-a97d-453c-8572-b7df6cf0dd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b957d-a97d-453c-8572-b7df6cf0d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7C65F7-102B-474B-8D00-3C719A35986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D8235E0-34D4-42DA-A0D0-B93D0BBE8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9b957d-a97d-453c-8572-b7df6cf0dd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B4C13-8779-4324-92DC-A7DB87CC28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</Template>
  <TotalTime>6166</TotalTime>
  <Words>644</Words>
  <Application>Microsoft Office PowerPoint</Application>
  <PresentationFormat>Custom</PresentationFormat>
  <Paragraphs>195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Knowit</vt:lpstr>
      <vt:lpstr>PowerPoint Presentation</vt:lpstr>
      <vt:lpstr>PowerPoint Presentation</vt:lpstr>
      <vt:lpstr>What is Docker</vt:lpstr>
      <vt:lpstr>Why Docker</vt:lpstr>
      <vt:lpstr>Why Docker cont.</vt:lpstr>
      <vt:lpstr>Example – Home Automation</vt:lpstr>
      <vt:lpstr>How</vt:lpstr>
      <vt:lpstr>Docker repositories</vt:lpstr>
      <vt:lpstr>At the outset – Stateless &amp; not reachable</vt:lpstr>
      <vt:lpstr>Exercise – running a container </vt:lpstr>
      <vt:lpstr>How to create our own container</vt:lpstr>
      <vt:lpstr>Multistage containers</vt:lpstr>
      <vt:lpstr>Caveats</vt:lpstr>
      <vt:lpstr>Exercise – Making you own container</vt:lpstr>
      <vt:lpstr>Kubernetes (k8s)</vt:lpstr>
      <vt:lpstr>What does it do</vt:lpstr>
      <vt:lpstr>What does it do, cont.</vt:lpstr>
      <vt:lpstr>The important stuff</vt:lpstr>
      <vt:lpstr>K8s – Artifacts</vt:lpstr>
      <vt:lpstr>K8s- Artifacts cont.</vt:lpstr>
      <vt:lpstr>Kubernetes «physical» model</vt:lpstr>
      <vt:lpstr>Minikube – «physical» model</vt:lpstr>
      <vt:lpstr>Kubernetes network model</vt:lpstr>
      <vt:lpstr>Minikube - network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Barbro Helset</dc:creator>
  <cp:lastModifiedBy>Admin</cp:lastModifiedBy>
  <cp:revision>35</cp:revision>
  <dcterms:created xsi:type="dcterms:W3CDTF">2019-11-12T12:56:17Z</dcterms:created>
  <dcterms:modified xsi:type="dcterms:W3CDTF">2020-01-20T21:54:33Z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0x010100DA9171F1FBDEE34A93A5B27108709D62</vt:lpwstr>
  </property>
</Properties>
</file>