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6d7015c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c6d7015c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c6d7015c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c6d7015c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6d7015c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c6d7015c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6d7015c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6d7015c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6d7015c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c6d7015c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c6d7015c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c6d7015c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c6d7015c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c6d7015c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6d7015c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6d7015c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c6d7015c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c6d7015c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c6d7015c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c6d7015c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6d7015c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6d7015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6d7015c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6d7015c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6d7015c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c6d7015c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6d7015c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6d7015c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6d7015c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6d7015c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6d7015c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c6d7015c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6d7015c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6d7015c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c6d7015c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c6d7015c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6d7015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c6d7015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6d7015c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c6d7015c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ko" sz="278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Sentiment analysis on product reviews based on weighted word embeddings and deep neural networks</a:t>
            </a:r>
            <a:endParaRPr sz="278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79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2021144276 장은준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Architecture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6787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CNN: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사용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input, output, hidden layer가 있다.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hidden layer 구성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 : 출력 feature map 은 입력 feature map 에 대한 합성곱 연산에 의해서 얻어진다.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activation function  : ReLU 활성화 함수 사용.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pooling layer : 맥스 풀링, 평균 풀링 등등이 존재, 데이터의 차원을 줄여준다. 그 중에 맥스 풀링 사용.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fully connected layer : 최종적인 결과를 얻기 위한 Affine 층.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RNN: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시퀀스 데이터에 사용하기 위해 만들어진 모델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계층은 그 계층으로부터의 입력(Xt)과 그 전 시각으로부터의 출력(Ht-1)을 받는다. 그리고 이 두 정보를 바탕으로 현 시각의 출력을(Ht) 계산한다. 출력값(Ht)은 위로 다음 계층으로도 나아가지만 시계열 방향으로도 나아간다.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장기 의존 관계를 잘 학습할 수 없다.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■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기울기 소실 문제, 기울기 폭발 문제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LSTM: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의 기울기 소실 문제를 보완하기 위해 만들어짐.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에 게이트를 추가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정보를 잊을지, 추가할지 조절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input, output, forget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GRU: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RNN 기반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LSTM 과 달리 두 개의 게이트 존재.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4950" y="45249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Proposed Architecture</a:t>
            </a:r>
            <a:endParaRPr b="1" sz="16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152400"/>
            <a:ext cx="49625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CNN-LSTM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구조(초반 3개)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weighted embedding layer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TF-IDF, GloVe, center-based aggregation 이 성능 제일 좋게 나와서 weighted embedding layer 에 이 방법 사용.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미리 훈련한 word vector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vector 의 길이는 300.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dropout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overfitting 방지하기 위해서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3개 넣음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필터 개수 80개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text matrix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모든 input text 들은 word vector 들의 결합이 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 text 는 vector 들의 시퀀스가 된다. V = [v1, v2, v3, ... v_n]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vector sequence는 matrix 가 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matrix의 행과 열은 word embedding 차원의 수와 input text의 길이와 관련있다.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extract feature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특징을 추출하기 위해서 합성곱 연산을 진행한다.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 의 필터가 matrix 의 수직방향으로 진행된다.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필터의 넓이는 word embedding width 와 같다.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convolution layer out put 도출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1번째 식은 내가 이해하기로는 필터가 아래로 이동하면서 계산하며 나오는 1x1 벡터 하나를 의미.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2번째 식은 bias 를 그 1x1벡터에 더해준 추출된 특징,그니까 모든 연산을 다 하면 수직으로 벡터 하나가 다 도출, 그게 C_i, 이 C_i 가 여러 필터 종류 중 하나의 결과값.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ReLU 활성화 함수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066800"/>
            <a:ext cx="27813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0" y="1752600"/>
            <a:ext cx="16668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3개의 Convolution 에서 도출된 값들을 max pooling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feed forward 신경망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L2 정규화 방식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drop out 사용해서 overfitting 방지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binary cross entropy 손실 함수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optimizer adam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and results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670350" y="249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척도로 분류에서 사용되는 정확도 척도를 사용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 다른 word embedding 방식과 weighted function 방법을 전통적인 딥러닝 방식에 사용해서 평가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최적의 하이퍼 파라미터를 찾을 때 베이지안 최적화 사용.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word2vec, fastText embedding 방식으로 CBOW, SG 사용, SG 방식이 더 좋은 성능을 보임.(벡터 사이즈 300)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and results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24650" y="2078875"/>
            <a:ext cx="498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table1 result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전통 모델에서는 LSTM, 근데 CNN + LSTM 이 성능 더 좋음 (unweighted 중)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unweighted embedding 기술 중에선 GloVe가 성능이 제일 좋았음.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padding 이 들어간게 unweighted embedding 보다 더 성능이 좋았다. 근데 weighted word embedding 과 비교하면 안좋다.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875" y="1853850"/>
            <a:ext cx="3565325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and results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 startAt="2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table2 result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 function, vector aggregation function, architecture 고려됐다.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결과를 요약한 그래프가 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tf-idf 가 제일 우수.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 based aggregation 가 제일 우수.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GloVe 가 제일 우수.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 startAt="3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table3 result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target dependent Twitter corpus.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table2 와 똑같은 패턴의 결과.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Table 2  graph</a:t>
            </a:r>
            <a:endParaRPr b="1" sz="16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00" y="402250"/>
            <a:ext cx="7048300" cy="38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ko" sz="98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감성 분석</a:t>
            </a:r>
            <a:endParaRPr sz="98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Lexicon 기반 방식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긍정단어와 부정단어와 관련된 단어 사전을 사전에 만든다.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새로 문서가 들어오면 그 문서를 token 화 해서 문서에 나온 단어들의 긍정, 부정을 파악하여 감정을 분석.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머신러닝 기반 방식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정답을 가지고 있는 데이터를 사용함.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이 데이터를 사용해서 지도기반 머신러닝 분류 모델을 만들 수 있음. (나이브 베이즈, SVM, K최근접 이웃 알고리즘, 랜덤포레스트 등등)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최근 NLP 작업에서 Neural network 를 사용하여 텍스트 처리를 하면 예측 성능을 향상시킬 수 있다는 연구가 많음.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그 중에 딥러닝 RNN, CNN, GRU, LSTM 등이 사용될 수 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8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9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and results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최종 인사이트</a:t>
            </a:r>
            <a:endParaRPr b="1" sz="1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word embedding 에 weighted 한게 unweighted embedding 보다 더 성능이 좋다.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GloVe가 성능이 제일 좋은데, 이는 통계적인 정보도 GloVe이 담고 있기 때문이다.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TF-IDF 가 Weighted function 중에 제일 좋다.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center-based aggregation 이 제일 성능이 좋은 집계 함수다.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padding 을 한 word embedding 이 unweigthed embedding 보다 더 좋다. 하지만 weighted word embedding 이 제일 좋다.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아키텍쳐 중에서 전통적인 모델보다 CNN + LSTM 모델이 제일 좋다.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드롭아웃사용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두 개의 데이터를 제안한 모델의 성능평가를 하기 위해서 사용했는데, 데이터가 다르면 어떻게 될지 모른다. 따라서 가장 최적의 결과만을 내놓는 하나의 접근법만 있는 게 아니다.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감성 분석에서, unweighted word embedding 보다 weighted embedding 이 성능이 제일 좋았고,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전통적인 방식보다 CNN + LSTM 방식이 더 성능이 좋았으니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weighted word embedding CNN LSTM 방식은 좋은 성능을 보장한다. (분류 정확도 성능이 93.95% 까지 나왔다.)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각 기술마다의 예측성능을 실험을 통해 비교.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embedding skill : (word2vec, fastText, Glove, LDA2vec, and DOC2vec)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weight function : (TF-IDF, SIF, IDF) 사용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●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architecture : </a:t>
            </a: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CNN, LSTM, RNN, CNN - LSTM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Data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Twitter product reviews corpus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93,000 개 영어 트윗.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상품과 관련된 것.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각각의 트윗에 감정 상태 labeling.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4명의 전문가가 직접 기록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■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Fleiss's kappa (k) metric을 계산했더니 0.81 k, 괜찮다고 판단.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최종적으로 긍정 데이터 43,000개, 부정 데이터 43,000개를 얻었다.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 startAt="2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Target dependent twitter corpus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훈련 데이터 6,248개, 테스트 데이터 692개</a:t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Embedding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960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layer, hidden layer, output layer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CBOW :  맥락 단어들을 Input으로 넣어서 target 단어들을 예측.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SG(SKIP-GRAM) : 반대로 target 단어로부터 맥락 단어를 예측.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추론을 잘하는 신경망을 학습을 통해서 만들고, 입력 가중치 매개변수의 행을 각 단어의 분산 표현으로 지정하고 벡터로 선정한다.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GloVe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동시 발생 행렬과, 동시 발생 확률을 구함.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임베딩된 중심 단어와 주변 단어의 내적이 두 단어의 동시 단어 발생 확률이 되게끔 만든다.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동시 발생 행렬 희소 문제를 해결하기 위해서 단어의 빈도수에 가중치 부여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문서 내에서 가깝게 출현한 단어들이나 동시 발생 확률이 높은 단어들은 더 중요한 단어로 간주.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fastText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응용.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비슷한 구조를 가지고 있는 단어들에 대해서 각각 다른 벡터를 출력하던 타 모델과 달리 비슷한 벡터를 출력.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철자 단위 정보 n-gram 활용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n-gram을 length(n) 을 각기 달리하여 각각의 character n-gram 을 만든다 =&gt; "&lt;", "&gt;"  사용.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n-gram 내부에 단어들이 존재할텐데, 이 단어들을 word2vec 으로 변환하고 이 벡터들의 총합을 구한다.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253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757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 벡터 값이 바로 단어의 벡터 표현.</a:t>
            </a:r>
            <a:endParaRPr sz="3757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Embedding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LDA2vec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과 LDA 기반의 임베딩 기술.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텍스트들의 집합에 대해서 주제를 밝히고 word vector 들은 주제에 따라서 조절.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Doc2vec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응용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문장이나 문서 전체에 대한 vector 를 얻어보자는 아이디어에서 나온 기술.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Char char="○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의 원리와 비슷하지만 word2vec 에 사용되는 입력값에 문장ID를 입력값으로 추가한다.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모든 문장에 ID를 부여해서, 문장ID를 얻는다.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이를 똑같이 벡터화 해서 input 값으로 넣는다.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Arial"/>
              <a:buAutoNum type="arabicPeriod"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문장의 모든 맥락 단어들이 학습에 전부 사용될 때까지 똑같은 문장ID 벡터를 입력값으로 넣어주면서, 문장ID 벡터를 수정한다.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Weighted function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6787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전체 문서의 수 / i단어를 포함하는 문서의 수이다.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해당 단어가 문서에 드물게 나올수록 값이 커진다.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IDF 값이 커질수록 해당 단어가 중요한 단어임을 의미한다.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이 문서에 해당 단어가 등장한 횟수 / 문서내의 전체 단어 수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단어가 얼마나 자주 등장하는지를 드러내는 수치.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 - IDF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문서에 많이 나온 단어 + 전체 문서에서 얼마나 희귀하게 나왔는지 같이 고려하는 방법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 * idf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SIF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highlight>
                  <a:srgbClr val="F3F4F4"/>
                </a:highlight>
                <a:latin typeface="Arial"/>
                <a:ea typeface="Arial"/>
                <a:cs typeface="Arial"/>
                <a:sym typeface="Arial"/>
              </a:rPr>
              <a:t>a / a + tf_ic</a:t>
            </a:r>
            <a:endParaRPr sz="3665">
              <a:solidFill>
                <a:srgbClr val="333333"/>
              </a:solidFill>
              <a:highlight>
                <a:srgbClr val="F3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= 10^-4 로 나타냄.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78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○"/>
            </a:pPr>
            <a:r>
              <a:rPr lang="ko" sz="366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tf_ic 커지면 가중치 값은 낮아지고 낮으면 가중치 값은 높아진다.</a:t>
            </a:r>
            <a:endParaRPr sz="366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27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 - Vector aggregation function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weighted sum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기본적인 방식.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center-based aggregation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텍스트 문서의 중심 포인트가 계산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다른 문서들에도 적용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Delta rule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드물게 출현하는 단어는 제거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150" y="1793325"/>
            <a:ext cx="16954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050" y="2715600"/>
            <a:ext cx="29337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825" y="3677300"/>
            <a:ext cx="29146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