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715a620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7715a620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715a620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715a620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715a620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715a620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715a620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7715a620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2f095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82f095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715a620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7715a620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715a620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715a620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715a620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715a620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715a620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7715a620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715a620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715a620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715a620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715a620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715a620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7715a620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715a620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7715a620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715a620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7715a620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데이터베이스 SQL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2021144276 장은준 배틀그라운드 데이터 SQL 문 작성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쿼리문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25" y="1853850"/>
            <a:ext cx="8808526" cy="30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3.쿼리문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5" y="2078875"/>
            <a:ext cx="885535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3.번외 테이블 및 쿼리문 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13" y="2571750"/>
            <a:ext cx="7714767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3.번외 테이블 및 쿼리문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50" y="2218625"/>
            <a:ext cx="87033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활용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휴먼 유저의 휴먼 정보를 파악하고 휴먼 유저의 게임 플레이 스타일을 분석해서 게임의 난이도를 재설정. 이를 바탕으로 휴먼 유저의 복귀를 노림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게임유저들이 많이 구매했던 유료 아이템들의 아이템 유형들을 파악하고 이를 토대로 그 항목에 해당하는 유료 아이템들을 많이 판매하여 판매수익을 늘림.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번외로, 휴먼 유저들의 최근 게임 플레이를 상세하게 분석(총기사용), 총기 사용 난이도를 조절.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ERD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25" y="185575"/>
            <a:ext cx="6022877" cy="482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TABLE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TABLE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64" y="2571752"/>
            <a:ext cx="8482677" cy="15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50" y="2613263"/>
            <a:ext cx="8727374" cy="11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TABLE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148600"/>
            <a:ext cx="887046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쿼리문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3.쿼리문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25" y="2078875"/>
            <a:ext cx="8724788" cy="25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