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d4a5e64e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d4a5e64e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4a5e64e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d4a5e64e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d4a5e64e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d4a5e64e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4a5e64e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4a5e64e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d4a5e64e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d4a5e64e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d4a5e64e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d4a5e64e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d4a5e64e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d4a5e64e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d4a5e64e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d4a5e64e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d4a5e64e2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d4a5e64e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d4a5e64e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d4a5e64e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4a5e64e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4a5e64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d4a5e64e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d4a5e64e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d4a5e64e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d4a5e64e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d4a5e64e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d4a5e64e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d4a5e64e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d4a5e64e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d4a5e64e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d4a5e64e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d4a5e64e2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d4a5e64e2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d4a5e64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d4a5e64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4a5e64e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4a5e64e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4a5e64e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4a5e64e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4a5e64e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4a5e64e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d4a5e64e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d4a5e64e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4a5e64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4a5e64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4a5e64e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4a5e64e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OBIM:A computational model to estimate brand image from online consumer review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2021144276 장은준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1940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Strength: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Co-word network 사용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favourability 를 구할 때 얻은 Aspects 들을 사용.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Co-occurrence matrix C를 만든다.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C(i,j) : i와 j가 동시에 출현한 빈도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wc(i) : i 단어가 전체 문서에서 등장한 빈도.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 : corpus 내에 unique 단어들의 개수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C(i,j) 를 Normalization 해서 NC(i,j) 를 얻음.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penalty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NC(i,j) 는 i,j 노드의 weight 로 간주됨.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NC(i,j) 값들을 이용해서 Strength 구함.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000" y="2242150"/>
            <a:ext cx="24098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375" y="3406525"/>
            <a:ext cx="15906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Uniqueness: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Co-word network 사용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 startAt="2"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DIL(Degree and Importance of Lines)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local data 사용 (neighborhood node, node값, weight 활용)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i,j 노드의 weight을 importance로 간주. (NC(i,j)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contribution u_ij 계산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u_ij 들을 이용해서 i_node importance 구함. (uniqueness value)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675" y="2073875"/>
            <a:ext cx="3400425" cy="10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75" y="3410400"/>
            <a:ext cx="19716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Raleway"/>
                <a:ea typeface="Raleway"/>
                <a:cs typeface="Raleway"/>
                <a:sym typeface="Raleway"/>
              </a:rPr>
              <a:t>Computation of brand image score: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b="1" lang="ko" sz="1200">
                <a:latin typeface="Raleway"/>
                <a:ea typeface="Raleway"/>
                <a:cs typeface="Raleway"/>
                <a:sym typeface="Raleway"/>
              </a:rPr>
              <a:t>OBIM value(F * S * U)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b="1" lang="ko" sz="1200">
                <a:latin typeface="Raleway"/>
                <a:ea typeface="Raleway"/>
                <a:cs typeface="Raleway"/>
                <a:sym typeface="Raleway"/>
              </a:rPr>
              <a:t>OBIM score, sum </a:t>
            </a:r>
            <a:r>
              <a:rPr b="1" lang="ko" sz="1200">
                <a:latin typeface="Raleway"/>
                <a:ea typeface="Raleway"/>
                <a:cs typeface="Raleway"/>
                <a:sym typeface="Raleway"/>
              </a:rPr>
              <a:t>(F * S * U)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175" y="2212300"/>
            <a:ext cx="3236175" cy="14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950" y="2993125"/>
            <a:ext cx="17240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Proposed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Proposed framework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Description of the dataset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Samsung, Coolpad, Lenovo, Motorola and Huawei from Amazon 핸드폰 리뷰 사용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1월부터 5월까지 데이터 사용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이 데이터들 내에서 3~4개 이상의 문장들로 구성된 리뷰들만 채택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Standard 한 Preprocessing 과정을 거침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Computing favorability, strength, and uniqueness scores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앞서 설명한 방식으로 favourability, strength and uniqueness scores 구한다.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Proposed framework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Comparision based on brand imagpe attributes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월별로 favourability, strength, uniqueness 를 속성으로 두고 scatter 를 찍으면 각 브랜드들을 시간대별로 performance를 비교할 수 있다.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그리고 그래프로 scatter 를 확인할 수 있지만, 각 속성별로 표를 만들어서 그것대로 비교해도 유의미하다.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9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12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Proposed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078886"/>
            <a:ext cx="9143999" cy="268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Proposed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" y="1853842"/>
            <a:ext cx="9144000" cy="314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Proposed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2247400"/>
            <a:ext cx="60102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 of OBIM scores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 of OBIM scores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Association based SWOT analysis: A technique for market positioning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SWOT(Strength, Weaknesses, Opprotunities, and Threats) 전략에 OBIM SCORE 사용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SWOT은 회사의 강점을 탐구하고, 기회들을 탐구하고, 약점을 최소화하면서 위협에 대책한다.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OBIM VALUE (각 ASPECT에 대한) 를 오름차순으로 정렬. 그러면 상위 5개 하위 5개의 OBIM VALUE 에 관한 ASPECT 추출 가능하다. 상위 5개는 강점으로, 하위 5개는 약점으로 선정.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OBIM VALUE 가 낮은 ASPECT에 대해서 향상 시키는 것이, 브랜드의 내부 강점과 외부 기회에 좋다.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그리고 나브랜드의 위협은 브랜드의 약점으로부터 올 수 있는데, 다른 브랜드에서는 약점이 아니지만 그 브랜드에서는 그 ASPECT 가 약점인 경우에는 그게 브랜드의 위협이 될 수 있다.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50" y="721875"/>
            <a:ext cx="4208125" cy="12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 of OBIM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AutoNum type="arabicPeriod"/>
            </a:pPr>
            <a:r>
              <a:rPr b="1" lang="ko"/>
              <a:t>Senti-Concept Mapper : A technique to analyze the sentiment of hidden concepts</a:t>
            </a:r>
            <a:endParaRPr b="1"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ko"/>
              <a:t>Senti-Concept Mapper 는 구조화된 Concept을 brand association 들의 연결로 본다.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ko"/>
              <a:t>Senti-Concept Mapper는 숨겨진 concept 을 발견하거나, 이미 드러난 concept 의 감정 수치를 계산한다.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ko"/>
              <a:t>Concept의 감정이 시간이 지나감에 따라서 어떻게 변화는지 분석할 수 있게 해준다.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ko"/>
              <a:t>Concept identification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ko"/>
              <a:t>Camera의 performance 를 중심으로 개념을 발굴하는데 "resolution","performance","battery" 를 고려해서 발굴할 수 있다.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ko"/>
              <a:t>concept 에 새로운 association 을 집어 넣는데 제약이 없다. association "resolution" 은 새로운 연상인 "screen" 을 추가할 수 있다.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AutoNum type="arabicPeriod"/>
            </a:pPr>
            <a:r>
              <a:rPr b="1" lang="ko"/>
              <a:t>Sentiment of identified concepts.</a:t>
            </a:r>
            <a:endParaRPr b="1"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ko"/>
              <a:t>concepts 의 구성물로 채택된 association 각각의 favourability 값들의 평균이 컨셉의 감정값으로 본다.</a:t>
            </a:r>
            <a:endParaRPr/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 of OBIM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" y="1990713"/>
            <a:ext cx="91344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 of OBIM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2138363"/>
            <a:ext cx="89535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한계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현재 product review 에 대해서만 obim score를 적용했는데, online review 에 대해서 적용을 하면 obim score 가 더 좋게 수정될 수 있을 것.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수동적인 swot분석과 senti concept mapper 방식인데, 나중에 자동화된 모델이 나올 수 있다.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만일 문장에 감정에 영향을 주는 외부적 요소가 들어간다면, obim score 에 영향을 줄 수 있다.(사회적, 정치적, 경제적 요소 등등)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마지막으로, 소비자 관점들은 프로모션과 광고 같은 마켓팅 노력에 의해서 편향되어질 수 있는데, 그러한 편향을 잡는게 모델의 발전을 이루어낼 수 있다.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930225" y="1914175"/>
            <a:ext cx="3619800" cy="26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"/>
                <a:ea typeface="Raleway"/>
                <a:cs typeface="Raleway"/>
                <a:sym typeface="Raleway"/>
              </a:rPr>
              <a:t>Brand image는 마켓팅 전략에 굉장히 중요.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Raleway"/>
                <a:ea typeface="Raleway"/>
                <a:cs typeface="Raleway"/>
                <a:sym typeface="Raleway"/>
              </a:rPr>
              <a:t>Brand image는 소비자들의 Brand association 에 의해서 만들어진다.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즉 소비자들이 브랜드를 생각하면 떠오르는 연상들로 브랜드 이미지가 정의 내려진다.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favourability, strength, unique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25" y="1930050"/>
            <a:ext cx="3619826" cy="26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"/>
                <a:ea typeface="Raleway"/>
                <a:cs typeface="Raleway"/>
                <a:sym typeface="Raleway"/>
              </a:rPr>
              <a:t>What is OBIM: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Raleway"/>
                <a:ea typeface="Raleway"/>
                <a:cs typeface="Raleway"/>
                <a:sym typeface="Raleway"/>
              </a:rPr>
              <a:t>브랜드 이미지를 구성하는 3가지 연상들을 수치화하고 이를 활용하여 브랜드 이미지 점수를 만드는 모델.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192600" y="3203525"/>
            <a:ext cx="1331100" cy="135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REVIEW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707200" y="3203525"/>
            <a:ext cx="1331100" cy="1358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Model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298000" y="3203525"/>
            <a:ext cx="1331100" cy="13587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>
                <a:latin typeface="Comic Sans MS"/>
                <a:ea typeface="Comic Sans MS"/>
                <a:cs typeface="Comic Sans MS"/>
                <a:sym typeface="Comic Sans MS"/>
              </a:rPr>
              <a:t>SCORE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717650" y="3494650"/>
            <a:ext cx="792900" cy="63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308450" y="3494650"/>
            <a:ext cx="792900" cy="63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2946250" y="4603775"/>
            <a:ext cx="327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extract favourability, strength, uniqueness(quantify)</a:t>
            </a:r>
            <a:endParaRPr i="1" sz="1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            calulate 3 values</a:t>
            </a:r>
            <a:endParaRPr i="1" sz="1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Favourability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Aspect (double propagate technique) 추출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사전 기반 감성 분석을 이용해서 각 Aspect에 관한 점수를 매긴다.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Strength, Uniqueness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Aspects 추출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co-word network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926075"/>
            <a:ext cx="6250025" cy="29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Favourability: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Aspects 추출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기본적으로 단어를 기준으로 Aspect로 선정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ex) Nice phone with amazing performance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“Nice”, “phone”, “with”, “amazing”, “performance”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상품과 관련된 단어들을 Aspect로 선정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“Nice”,”Phone”,”amazing”,”performance”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dependency parser 원리에 의거해 Aspect 선정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Double propagation approach rules 사용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Opinion word - Aspect word 쌍 보관.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b="1" sz="1517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7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7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7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17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17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17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217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75" y="2404275"/>
            <a:ext cx="3605425" cy="14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Favourability: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 startAt="2"/>
            </a:pPr>
            <a:r>
              <a:rPr b="1"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추출된 Aspect에 감성분석 값 매기기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lexicon based VADER 방식 사용.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앞서 구한 opinion - aspect pair 사용.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(Nice,phone) -&gt; Nice 관한 감성값 구하기.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○"/>
            </a:pPr>
            <a:r>
              <a:rPr lang="k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특정 aspect의 모든 opinion - aspect pair 에 감성값을 부여하고 평균을 구하면 Favourability.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