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f493c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f493c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f493c9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af493c9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af493c9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af493c9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f493c9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af493c9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f493c9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af493c9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f493c9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f493c9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f493c9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f493c9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COVID19 데이터 분석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21725" y="3602550"/>
            <a:ext cx="37374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김용주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장은준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 flipH="1"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22"/>
              <a:t>목차</a:t>
            </a:r>
            <a:endParaRPr b="1" sz="3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Project Summary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Project background and purpose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Member and Role</a:t>
            </a:r>
            <a:endParaRPr sz="1355"/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Process</a:t>
            </a:r>
            <a:endParaRPr b="1"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used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Preprocessing</a:t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5"/>
              <a:buChar char="-"/>
            </a:pPr>
            <a:r>
              <a:rPr lang="ko" sz="1355"/>
              <a:t>Data Analysis</a:t>
            </a:r>
            <a:endParaRPr sz="13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-31464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5"/>
              <a:buAutoNum type="arabicPeriod"/>
            </a:pPr>
            <a:r>
              <a:rPr b="1" lang="ko" sz="1355"/>
              <a:t>Comprehensive Insight</a:t>
            </a:r>
            <a:endParaRPr b="1"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355"/>
              <a:t>						</a:t>
            </a:r>
            <a:endParaRPr sz="1355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25" y="1444000"/>
            <a:ext cx="3944825" cy="32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background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75" y="1444000"/>
            <a:ext cx="3926619" cy="34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Project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557463"/>
            <a:ext cx="58674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138" y="1476375"/>
            <a:ext cx="61817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50" y="3529013"/>
            <a:ext cx="62103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 purpose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상황을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코로나 바이러스 데이터 시각화를 통해서 현 코로나 백신 현황을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현 코로나 상황과 백신 현황에 따라서 여행사업 추이를 진단한다.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이러한 세 과정을 통해서 현 코로나 상황에 따른 여행사업 현황을 짐작한다.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 and Role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981150"/>
            <a:ext cx="39999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김용주</a:t>
            </a:r>
            <a:endParaRPr b="1"/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데이터 전처리 및 시각화 분석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ppt 제작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758400" y="2981150"/>
            <a:ext cx="3999900" cy="23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장은준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데이터 전처리 및 시각화 분석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ppt 제작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50" y="1232013"/>
            <a:ext cx="14763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950" y="1201102"/>
            <a:ext cx="1655700" cy="152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