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1acc5f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1acc5f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1acc5f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1acc5f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1acc5f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1acc5f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1acc5f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b1acc5f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b1acc5f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b1acc5f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b1acc5fd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b1acc5fd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b1acc5fd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b1acc5fd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1acc5f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b1acc5f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b1acc5f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b1acc5f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1acc5f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b1acc5f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f493c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af493c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b1acc5fd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b1acc5fd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8633895ce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8633895ce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1acc5fd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1acc5f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1acc5f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1acc5f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b1acc5fd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b1acc5f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8633895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8633895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8633895ce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8633895ce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b1acc5fd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b1acc5fd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f493c9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af493c9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af493c9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af493c9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af493c9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af493c9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af493c9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af493c9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af493c9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af493c9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f493c92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f493c9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1acc5f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b1acc5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eoul.go.kr/coronaV/coronaStatus.do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COVID19 데이터 분석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921725" y="3602550"/>
            <a:ext cx="37374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김용주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장은준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used(1) - 크롤링 데이터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-62" y="1164825"/>
            <a:ext cx="46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Crawling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0" y="1715375"/>
            <a:ext cx="4021324" cy="32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28438" y="1167025"/>
            <a:ext cx="46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Crawling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525" y="2085400"/>
            <a:ext cx="4720775" cy="27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여기에 용주꺼 수집된 데이터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used(3) - 여행사업 데이터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코로나19 여행관련 xlsx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" y="1917975"/>
            <a:ext cx="8856201" cy="26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Preprocessing(1) - 크롤링 데이터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52475"/>
            <a:ext cx="4400349" cy="36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733725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850" y="1689025"/>
            <a:ext cx="4294600" cy="25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Preprocessing(1) - 크롤링 데이터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value handling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‘퇴원현황’ value handling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corona_data['퇴원현황'].fillna('퇴원전')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5" y="2199425"/>
            <a:ext cx="4515625" cy="29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909400" y="1170125"/>
            <a:ext cx="37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2. ‘여행력’ value handling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400" y="2367950"/>
            <a:ext cx="3601675" cy="15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Preprocessing(2) - 용주꺼 전처리작업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</a:t>
            </a:r>
            <a:r>
              <a:rPr lang="ko"/>
              <a:t>(3) - 여행사업 데이터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62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Data array code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75" y="1625175"/>
            <a:ext cx="2019300" cy="22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25" y="2081514"/>
            <a:ext cx="5619750" cy="13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6547275" y="1152475"/>
            <a:ext cx="35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Result Df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26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거주지별 환자수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1490663"/>
            <a:ext cx="85058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75" y="1152475"/>
            <a:ext cx="4303126" cy="35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250" y="1162125"/>
            <a:ext cx="4303125" cy="355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2. 국가별 해외유입 환자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694625"/>
            <a:ext cx="84582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 flipH="1"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22"/>
              <a:t>INDEX</a:t>
            </a:r>
            <a:endParaRPr b="1" sz="3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6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Project Summary</a:t>
            </a:r>
            <a:endParaRPr b="1"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Project background and purpose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Member and Role</a:t>
            </a:r>
            <a:endParaRPr sz="1355"/>
          </a:p>
          <a:p>
            <a:pPr indent="0" lvl="0" marL="18288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Process</a:t>
            </a:r>
            <a:endParaRPr b="1"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Data used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Preprocessing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Data Analysis</a:t>
            </a:r>
            <a:endParaRPr sz="13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Comprehensive Insight</a:t>
            </a:r>
            <a:endParaRPr b="1"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355"/>
              <a:t>						</a:t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35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3. 날짜별 감염자 수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850" y="3128975"/>
            <a:ext cx="6027724" cy="17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850" y="1410775"/>
            <a:ext cx="6027724" cy="17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933150"/>
            <a:ext cx="26151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 - 크롤링 데이터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4. 날짜별 해외유입 환자수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1599400"/>
            <a:ext cx="83534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 사이는 용주꺼 내용이 들어가고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Analysis(3) - 여행사업 데이터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235500" y="1152475"/>
            <a:ext cx="32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여행사업  추이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24500" y="1094975"/>
            <a:ext cx="32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 호텔사업 추이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6003300" y="1076275"/>
            <a:ext cx="32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  관광/여행</a:t>
            </a:r>
            <a:r>
              <a:rPr lang="ko"/>
              <a:t> 지수 추이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6079" r="6070" t="0"/>
          <a:stretch/>
        </p:blipFill>
        <p:spPr>
          <a:xfrm>
            <a:off x="213075" y="1706575"/>
            <a:ext cx="2745700" cy="27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 rotWithShape="1">
          <a:blip r:embed="rId4">
            <a:alphaModFix/>
          </a:blip>
          <a:srcRect b="0" l="6063" r="6055" t="0"/>
          <a:stretch/>
        </p:blipFill>
        <p:spPr>
          <a:xfrm>
            <a:off x="3048298" y="1727687"/>
            <a:ext cx="2746800" cy="2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 rotWithShape="1">
          <a:blip r:embed="rId5">
            <a:alphaModFix/>
          </a:blip>
          <a:srcRect b="0" l="6063" r="6055" t="0"/>
          <a:stretch/>
        </p:blipFill>
        <p:spPr>
          <a:xfrm>
            <a:off x="5900738" y="1728788"/>
            <a:ext cx="2746800" cy="27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Comprehensive Insight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Insight(1)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날짜별 해외유입 환자수 선그래프를 살펴보면, 4.27일을 기점으로 해외유입 환자수가 증가함.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여행사업 데이터의 여행사업과 관광/여행 지수를 살펴보면 4월부터 상승함. 이 사실을 통해서 사람들이 4월부터 여행을 많이 다님을 알 수 있으며  여행을 많이 다니기 때문에 해외유입 환자수가 증가했음을 유추 가능.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4.27일을 기점으로 하여 국내 확진자 수를 보니, 급격한 상승세를 보인다. 이를 통해서 사람들이 확진자가 많이 나오더라도 상관없이 여행을 많이 다님을 알 수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4046575"/>
            <a:ext cx="85206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코로나 이후 여행 사업은 침체가 되었지만, 시간이 장기화 됨에 따라서 확진자수가 많이 나옴에도 불구하고 </a:t>
            </a:r>
            <a:r>
              <a:rPr b="1" lang="ko">
                <a:solidFill>
                  <a:srgbClr val="FF0000"/>
                </a:solidFill>
              </a:rPr>
              <a:t>여행에 대한 사람들의 수요가 높아짐. 따라서 현재 여행사업이 우려와는 달리 심각하게 침체될 것으로 보이지 않음.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 종합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25" y="1444000"/>
            <a:ext cx="3944825" cy="32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background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675" y="1444000"/>
            <a:ext cx="3926619" cy="3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Project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557463"/>
            <a:ext cx="58674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38" y="1476375"/>
            <a:ext cx="61817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850" y="3529013"/>
            <a:ext cx="62103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purpose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코로나 바이러스 데이터 시각화를 통해서 현 코로나 상황을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코로나 바이러스 데이터 시각화를 통해서 현 코로나 백신 현황을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현 코로나 상황과 백신 현황에 따라서 여행사업 추이를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이러한 세 과정을 통해서 현 코로나 상황에 따른 여행사업 현황을 어림잡아 짐작한다.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 and Role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2981150"/>
            <a:ext cx="3999900" cy="1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김용주</a:t>
            </a:r>
            <a:endParaRPr b="1"/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데이터 전처리 및 시각화 분석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ppt 제작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758400" y="2981150"/>
            <a:ext cx="3999900" cy="23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장은준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데이터 전처리 및 시각화 분석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ppt 제작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450" y="1232013"/>
            <a:ext cx="14763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950" y="1201102"/>
            <a:ext cx="1655700" cy="152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used(1) - 크롤링 데이터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서울특별시 코로나 현황 사이트 데이터 크롤링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https://www.seoul.go.kr/coronaV/coronaStatus.do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19125"/>
            <a:ext cx="9144000" cy="30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