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1acc5f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1acc5f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1acc5f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1acc5f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1acc5f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1acc5f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1acc5f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1acc5f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1acc5f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1acc5f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1acc5f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1acc5f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1acc5f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b1acc5f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1acc5f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1acc5f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b1acc5f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b1acc5f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1acc5f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1acc5f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f493c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f493c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1acc5f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1acc5f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b1acc5f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b1acc5f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1acc5f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1acc5f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1acc5f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1acc5f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b1acc5f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b1acc5f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f493c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f493c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af493c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af493c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f493c9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f493c9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f493c9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f493c9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f493c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f493c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f493c9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f493c9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1acc5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1acc5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eoul.go.kr/coronaV/coronaStatus.do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COVID19 데이터 분석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21725" y="3602550"/>
            <a:ext cx="37374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김용주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-62" y="11648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" y="1715375"/>
            <a:ext cx="4021324" cy="3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728438" y="116702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Crawling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25" y="2085400"/>
            <a:ext cx="4720775" cy="2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여기에 용주꺼 수집된 데이터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used(3) - 여행사업 데이터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코로나19 여행관련 xlsx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917975"/>
            <a:ext cx="8856201" cy="2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4400349" cy="3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733725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850" y="1689025"/>
            <a:ext cx="4294600" cy="25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Preprocessing(1) - 크롤링 데이터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value handling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‘퇴원현황’ value handling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corona_data['퇴원현황'].fillna('퇴원전')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2199425"/>
            <a:ext cx="4515625" cy="29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909400" y="1170125"/>
            <a:ext cx="37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2. ‘여행력’ value handling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400" y="2367950"/>
            <a:ext cx="3601675" cy="15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Preprocessing(2) - 용주꺼 전처리작업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</a:t>
            </a:r>
            <a:r>
              <a:rPr lang="ko"/>
              <a:t>(3) - 여행사업 데이터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62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Data array code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75" y="1625175"/>
            <a:ext cx="2019300" cy="22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25" y="2081514"/>
            <a:ext cx="5619750" cy="1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547275" y="1152475"/>
            <a:ext cx="35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Result Df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2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거주지별 환자수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1490663"/>
            <a:ext cx="85058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" y="1152475"/>
            <a:ext cx="4303126" cy="3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0" y="1162125"/>
            <a:ext cx="4303125" cy="35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해외유입 환자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94625"/>
            <a:ext cx="8458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 flipH="1"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목차</a:t>
            </a:r>
            <a:endParaRPr b="1"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Project Summary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Project background and purpose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Member and Role</a:t>
            </a:r>
            <a:endParaRPr sz="1355"/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Process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used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Preprocessing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Analysis</a:t>
            </a:r>
            <a:endParaRPr sz="13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Comprehensive Insight</a:t>
            </a:r>
            <a:endParaRPr b="1"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355"/>
              <a:t>						</a:t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5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Analysis(1) - 크롤링 데이터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날짜별 감염자 수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850" y="31289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850" y="1410775"/>
            <a:ext cx="6027724" cy="17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933150"/>
            <a:ext cx="2615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사이는 용주꺼 내용이 들어가고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Analysis(3) - 여행사업 데이터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235500" y="11524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여행사업 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24500" y="10949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  호텔사업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6003300" y="1076275"/>
            <a:ext cx="32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  관광/여행</a:t>
            </a:r>
            <a:r>
              <a:rPr lang="ko"/>
              <a:t> 지수 추이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75" y="1706575"/>
            <a:ext cx="2745700" cy="27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298" y="1727687"/>
            <a:ext cx="2746800" cy="2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738" y="1728788"/>
            <a:ext cx="2746800" cy="27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Comprehensive Insight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종합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1444000"/>
            <a:ext cx="3944825" cy="32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75" y="1444000"/>
            <a:ext cx="3926619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Project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57463"/>
            <a:ext cx="58674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8" y="1476375"/>
            <a:ext cx="6181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50" y="3529013"/>
            <a:ext cx="6210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purpose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상황을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백신 현황을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현 코로나 상황과 백신 현황에 따라서 여행사업 추이를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이러한 세 과정을 통해서 현 코로나 상황에 따른 여행사업 현황을 짐작한다.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and Role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981150"/>
            <a:ext cx="39999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김용주</a:t>
            </a:r>
            <a:endParaRPr b="1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데이터 전처리 및 시각화 분석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ppt 제작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758400" y="2981150"/>
            <a:ext cx="39999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장은준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전처리 및 시각화 분석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ppt 제작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232013"/>
            <a:ext cx="14763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1201102"/>
            <a:ext cx="1655700" cy="15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used(1) - 크롤링 데이터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서울특별시 코로나 현황 사이트 데이터 크롤링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https://www.seoul.go.kr/coronaV/coronaStatus.do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9125"/>
            <a:ext cx="9144000" cy="3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