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61" r:id="rId2"/>
    <p:sldId id="257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161E2B-3708-4E11-A8D5-1EB2E59C3145}" v="376" dt="2024-01-24T10:52:30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94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7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9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3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2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6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9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3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11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11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1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1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1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kaggle.com/datasets/kkhandekar/cheapest-electric-ca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D6359-95CB-EB1D-8395-6CF443FDE90E}"/>
              </a:ext>
            </a:extLst>
          </p:cNvPr>
          <p:cNvSpPr txBox="1"/>
          <p:nvPr/>
        </p:nvSpPr>
        <p:spPr>
          <a:xfrm>
            <a:off x="1901838" y="51552"/>
            <a:ext cx="8373948" cy="13288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Exploring Electric Vehicles: An In-Depth Analysis.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Graphic 8" descr="Electric Car">
            <a:extLst>
              <a:ext uri="{FF2B5EF4-FFF2-40B4-BE49-F238E27FC236}">
                <a16:creationId xmlns:a16="http://schemas.microsoft.com/office/drawing/2014/main" id="{7FEB80CC-D180-0D14-0BE0-D2ACE7669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1103" y="1851937"/>
            <a:ext cx="4096512" cy="4096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D5E6BC-47D1-483B-A181-1751BE063EAC}"/>
              </a:ext>
            </a:extLst>
          </p:cNvPr>
          <p:cNvSpPr txBox="1"/>
          <p:nvPr/>
        </p:nvSpPr>
        <p:spPr>
          <a:xfrm>
            <a:off x="9152627" y="594647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By Giorgi Kurtanidze​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Graphic 1" descr="Electric Car">
            <a:extLst>
              <a:ext uri="{FF2B5EF4-FFF2-40B4-BE49-F238E27FC236}">
                <a16:creationId xmlns:a16="http://schemas.microsoft.com/office/drawing/2014/main" id="{ADBDED71-7752-69CE-40A6-C4132218C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9442" y="1952578"/>
            <a:ext cx="409651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9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49A13-B992-F672-AD38-65E06881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57" y="216589"/>
            <a:ext cx="4957887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 Source</a:t>
            </a:r>
          </a:p>
          <a:p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F0236-F86B-718A-51AB-A6C2B598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40" y="4225941"/>
            <a:ext cx="4249607" cy="1524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 You can access the dataset by following this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link</a:t>
            </a:r>
            <a:r>
              <a:rPr lang="en-US" sz="2400" dirty="0"/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kaggle">
            <a:extLst>
              <a:ext uri="{FF2B5EF4-FFF2-40B4-BE49-F238E27FC236}">
                <a16:creationId xmlns:a16="http://schemas.microsoft.com/office/drawing/2014/main" id="{614D5C79-1D3D-A66E-38C7-8BFFF55B4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56" y="1590944"/>
            <a:ext cx="6408836" cy="3524859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93BBAF-8C40-22DA-61D4-9AF87EC10D3A}"/>
              </a:ext>
            </a:extLst>
          </p:cNvPr>
          <p:cNvSpPr/>
          <p:nvPr/>
        </p:nvSpPr>
        <p:spPr>
          <a:xfrm>
            <a:off x="481967" y="3607409"/>
            <a:ext cx="4097547" cy="330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different colored dots&#10;&#10;Description automatically generated">
            <a:extLst>
              <a:ext uri="{FF2B5EF4-FFF2-40B4-BE49-F238E27FC236}">
                <a16:creationId xmlns:a16="http://schemas.microsoft.com/office/drawing/2014/main" id="{B4AA3F7D-C5A8-EAB6-937E-AFDB837EC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83" b="-1643"/>
          <a:stretch/>
        </p:blipFill>
        <p:spPr>
          <a:xfrm>
            <a:off x="638543" y="88390"/>
            <a:ext cx="10926791" cy="667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2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showing the number of electric cars&#10;&#10;Description automatically generated">
            <a:extLst>
              <a:ext uri="{FF2B5EF4-FFF2-40B4-BE49-F238E27FC236}">
                <a16:creationId xmlns:a16="http://schemas.microsoft.com/office/drawing/2014/main" id="{CC605EF1-8C3D-9953-BA33-9D3EB151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41" y="89014"/>
            <a:ext cx="11084943" cy="667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graph&#10;&#10;Description automatically generated">
            <a:extLst>
              <a:ext uri="{FF2B5EF4-FFF2-40B4-BE49-F238E27FC236}">
                <a16:creationId xmlns:a16="http://schemas.microsoft.com/office/drawing/2014/main" id="{71F0BB9A-B1BC-F40D-7C8C-5C692B8EB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" y="1157482"/>
            <a:ext cx="11990718" cy="48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3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8B1515-5168-5F7D-8404-E803E8AD4D88}"/>
              </a:ext>
            </a:extLst>
          </p:cNvPr>
          <p:cNvSpPr txBox="1"/>
          <p:nvPr/>
        </p:nvSpPr>
        <p:spPr>
          <a:xfrm>
            <a:off x="434849" y="1783721"/>
            <a:ext cx="4929133" cy="31322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Thank you for your attantion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1A57741-D67D-F3ED-AF55-B2E806D5C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6FDA7F-CDB9-729A-D089-95915C7B3D9A}"/>
              </a:ext>
            </a:extLst>
          </p:cNvPr>
          <p:cNvSpPr/>
          <p:nvPr/>
        </p:nvSpPr>
        <p:spPr>
          <a:xfrm>
            <a:off x="481642" y="1122683"/>
            <a:ext cx="3925018" cy="316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85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AccentBoxVTI</vt:lpstr>
      <vt:lpstr>PowerPoint Presentation</vt:lpstr>
      <vt:lpstr>Data Source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212</cp:revision>
  <dcterms:created xsi:type="dcterms:W3CDTF">2024-01-24T07:48:54Z</dcterms:created>
  <dcterms:modified xsi:type="dcterms:W3CDTF">2024-01-24T11:04:31Z</dcterms:modified>
</cp:coreProperties>
</file>