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2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D707B-B22D-4498-9E76-66B48092D23C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E078B-82C4-4D62-8E00-B8D03822BEE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dsfdf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E078B-82C4-4D62-8E00-B8D03822BEE6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0C3C-577C-4AD4-987B-CA7EBDBBBE45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5AD8-C0BA-4E2D-AB7A-B0FEF345CC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0C3C-577C-4AD4-987B-CA7EBDBBBE45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5AD8-C0BA-4E2D-AB7A-B0FEF345CC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0C3C-577C-4AD4-987B-CA7EBDBBBE45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5AD8-C0BA-4E2D-AB7A-B0FEF345CC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0C3C-577C-4AD4-987B-CA7EBDBBBE45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5AD8-C0BA-4E2D-AB7A-B0FEF345CC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0C3C-577C-4AD4-987B-CA7EBDBBBE45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5AD8-C0BA-4E2D-AB7A-B0FEF345CC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0C3C-577C-4AD4-987B-CA7EBDBBBE45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5AD8-C0BA-4E2D-AB7A-B0FEF345CC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0C3C-577C-4AD4-987B-CA7EBDBBBE45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5AD8-C0BA-4E2D-AB7A-B0FEF345CC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0C3C-577C-4AD4-987B-CA7EBDBBBE45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5AD8-C0BA-4E2D-AB7A-B0FEF345CC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0C3C-577C-4AD4-987B-CA7EBDBBBE45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5AD8-C0BA-4E2D-AB7A-B0FEF345CC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0C3C-577C-4AD4-987B-CA7EBDBBBE45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5AD8-C0BA-4E2D-AB7A-B0FEF345CC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0C3C-577C-4AD4-987B-CA7EBDBBBE45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5AD8-C0BA-4E2D-AB7A-B0FEF345CCB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20C3C-577C-4AD4-987B-CA7EBDBBBE45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05AD8-C0BA-4E2D-AB7A-B0FEF345CCB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-108520" y="0"/>
            <a:ext cx="9361040" cy="836712"/>
            <a:chOff x="-108520" y="0"/>
            <a:chExt cx="9361040" cy="836712"/>
          </a:xfrm>
        </p:grpSpPr>
        <p:sp>
          <p:nvSpPr>
            <p:cNvPr id="4" name="Rounded Rectangle 3"/>
            <p:cNvSpPr/>
            <p:nvPr/>
          </p:nvSpPr>
          <p:spPr>
            <a:xfrm>
              <a:off x="-108520" y="0"/>
              <a:ext cx="9361040" cy="83671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Picture 9" descr="uo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34" y="116632"/>
              <a:ext cx="2160240" cy="70359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380312" y="287070"/>
              <a:ext cx="108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b="1" dirty="0" smtClean="0">
                  <a:solidFill>
                    <a:schemeClr val="accent2"/>
                  </a:solidFill>
                </a:rPr>
                <a:t>Andrea Naudi</a:t>
              </a:r>
              <a:endParaRPr lang="en-GB" sz="1100" b="1" dirty="0">
                <a:solidFill>
                  <a:schemeClr val="accent2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88424" y="283796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b="1" dirty="0" smtClean="0">
                  <a:solidFill>
                    <a:schemeClr val="accent2"/>
                  </a:solidFill>
                </a:rPr>
                <a:t>Sign out</a:t>
              </a:r>
              <a:endParaRPr lang="en-GB" sz="1100" b="1" dirty="0">
                <a:solidFill>
                  <a:schemeClr val="accent2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93223" y="309508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15616" y="1412776"/>
            <a:ext cx="6912768" cy="1656184"/>
            <a:chOff x="1115616" y="1412776"/>
            <a:chExt cx="6912768" cy="1656184"/>
          </a:xfrm>
        </p:grpSpPr>
        <p:sp>
          <p:nvSpPr>
            <p:cNvPr id="18" name="Rectangle 17"/>
            <p:cNvSpPr/>
            <p:nvPr/>
          </p:nvSpPr>
          <p:spPr>
            <a:xfrm>
              <a:off x="3491880" y="1412776"/>
              <a:ext cx="2160240" cy="165618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i="1" dirty="0" smtClean="0"/>
            </a:p>
            <a:p>
              <a:pPr algn="ctr"/>
              <a:r>
                <a:rPr lang="en-GB" i="1" dirty="0" smtClean="0"/>
                <a:t>Submitted</a:t>
              </a:r>
            </a:p>
            <a:p>
              <a:pPr algn="ctr"/>
              <a:r>
                <a:rPr lang="en-GB" sz="4000" i="1" dirty="0" smtClean="0"/>
                <a:t>3</a:t>
              </a:r>
              <a:endParaRPr lang="en-GB" sz="4000" i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868144" y="1412776"/>
              <a:ext cx="2160240" cy="165618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i="1" dirty="0" smtClean="0"/>
            </a:p>
            <a:p>
              <a:pPr algn="ctr"/>
              <a:r>
                <a:rPr lang="en-GB" i="1" dirty="0" smtClean="0"/>
                <a:t>Pending</a:t>
              </a:r>
            </a:p>
            <a:p>
              <a:pPr algn="ctr"/>
              <a:r>
                <a:rPr lang="en-GB" sz="4000" i="1" dirty="0"/>
                <a:t>4</a:t>
              </a:r>
              <a:endParaRPr lang="en-GB" sz="4000" i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15616" y="1412776"/>
              <a:ext cx="2160240" cy="165618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i="1" dirty="0" smtClean="0"/>
            </a:p>
            <a:p>
              <a:pPr algn="ctr"/>
              <a:r>
                <a:rPr lang="en-GB" i="1" dirty="0" smtClean="0"/>
                <a:t>All Proposals</a:t>
              </a:r>
            </a:p>
            <a:p>
              <a:pPr algn="ctr"/>
              <a:r>
                <a:rPr lang="en-GB" sz="4000" i="1" dirty="0" smtClean="0"/>
                <a:t>8</a:t>
              </a:r>
              <a:endParaRPr lang="en-GB" sz="4000" i="1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3491880" y="3284984"/>
            <a:ext cx="2160240" cy="165618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i="1" dirty="0" smtClean="0"/>
          </a:p>
          <a:p>
            <a:pPr algn="ctr"/>
            <a:r>
              <a:rPr lang="en-GB" i="1" dirty="0" smtClean="0"/>
              <a:t>Archived</a:t>
            </a:r>
          </a:p>
          <a:p>
            <a:pPr algn="ctr"/>
            <a:r>
              <a:rPr lang="en-GB" sz="4000" i="1" dirty="0" smtClean="0"/>
              <a:t>1</a:t>
            </a:r>
            <a:endParaRPr lang="en-GB" sz="4000" i="1" dirty="0"/>
          </a:p>
        </p:txBody>
      </p:sp>
      <p:sp>
        <p:nvSpPr>
          <p:cNvPr id="26" name="Rectangle 25"/>
          <p:cNvSpPr/>
          <p:nvPr/>
        </p:nvSpPr>
        <p:spPr>
          <a:xfrm>
            <a:off x="1115616" y="3284984"/>
            <a:ext cx="2160240" cy="165618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i="1" dirty="0" smtClean="0"/>
          </a:p>
          <a:p>
            <a:pPr algn="ctr"/>
            <a:r>
              <a:rPr lang="en-GB" i="1" dirty="0" smtClean="0"/>
              <a:t>My Proposals</a:t>
            </a:r>
          </a:p>
          <a:p>
            <a:pPr algn="ctr"/>
            <a:r>
              <a:rPr lang="en-GB" sz="4000" i="1" dirty="0" smtClean="0"/>
              <a:t>1</a:t>
            </a:r>
            <a:endParaRPr lang="en-GB" sz="4000" i="1" dirty="0"/>
          </a:p>
        </p:txBody>
      </p:sp>
      <p:sp>
        <p:nvSpPr>
          <p:cNvPr id="27" name="Rectangle 26"/>
          <p:cNvSpPr/>
          <p:nvPr/>
        </p:nvSpPr>
        <p:spPr>
          <a:xfrm>
            <a:off x="5868144" y="3284984"/>
            <a:ext cx="2160240" cy="165618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i="1" dirty="0" smtClean="0"/>
          </a:p>
          <a:p>
            <a:pPr algn="ctr"/>
            <a:r>
              <a:rPr lang="en-GB" i="1" dirty="0" smtClean="0"/>
              <a:t>New Proposal</a:t>
            </a:r>
          </a:p>
          <a:p>
            <a:pPr algn="ctr"/>
            <a:r>
              <a:rPr lang="en-GB" sz="4000" i="1" dirty="0" smtClean="0"/>
              <a:t>+</a:t>
            </a:r>
            <a:endParaRPr lang="en-GB" sz="4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/>
          <p:nvPr/>
        </p:nvGrpSpPr>
        <p:grpSpPr>
          <a:xfrm>
            <a:off x="-108520" y="0"/>
            <a:ext cx="9361040" cy="836712"/>
            <a:chOff x="-108520" y="0"/>
            <a:chExt cx="9361040" cy="836712"/>
          </a:xfrm>
        </p:grpSpPr>
        <p:sp>
          <p:nvSpPr>
            <p:cNvPr id="4" name="Rounded Rectangle 3"/>
            <p:cNvSpPr/>
            <p:nvPr/>
          </p:nvSpPr>
          <p:spPr>
            <a:xfrm>
              <a:off x="-108520" y="0"/>
              <a:ext cx="9361040" cy="83671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Picture 9" descr="uom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634" y="116632"/>
              <a:ext cx="2160240" cy="70359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380312" y="287070"/>
              <a:ext cx="108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b="1" dirty="0" smtClean="0">
                  <a:solidFill>
                    <a:schemeClr val="accent2"/>
                  </a:solidFill>
                </a:rPr>
                <a:t>Andrea Naudi</a:t>
              </a:r>
              <a:endParaRPr lang="en-GB" sz="1100" b="1" dirty="0">
                <a:solidFill>
                  <a:schemeClr val="accent2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88424" y="283796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b="1" dirty="0" smtClean="0">
                  <a:solidFill>
                    <a:schemeClr val="accent2"/>
                  </a:solidFill>
                </a:rPr>
                <a:t>Sign out</a:t>
              </a:r>
              <a:endParaRPr lang="en-GB" sz="1100" b="1" dirty="0">
                <a:solidFill>
                  <a:schemeClr val="accent2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93223" y="309508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899592" y="3429000"/>
            <a:ext cx="1008112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New Proposal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827584" y="1772816"/>
          <a:ext cx="618674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259078"/>
                <a:gridCol w="1300988"/>
                <a:gridCol w="1218819"/>
                <a:gridCol w="139185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Title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Created By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Created On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Submitted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Dasfhdsa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Andrea Naudi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10/02/2018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Yes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1" u="sng" dirty="0" smtClean="0"/>
                        <a:t>View</a:t>
                      </a:r>
                      <a:r>
                        <a:rPr lang="en-GB" sz="1200" b="0" i="1" dirty="0" smtClean="0"/>
                        <a:t>  </a:t>
                      </a:r>
                      <a:r>
                        <a:rPr lang="en-GB" sz="1200" b="0" i="1" u="sng" dirty="0" smtClean="0"/>
                        <a:t>Edit</a:t>
                      </a:r>
                      <a:r>
                        <a:rPr lang="en-GB" sz="1200" b="0" i="1" dirty="0" smtClean="0"/>
                        <a:t>  </a:t>
                      </a:r>
                      <a:r>
                        <a:rPr lang="en-GB" sz="1200" b="0" i="1" u="sng" dirty="0" smtClean="0"/>
                        <a:t>Archive</a:t>
                      </a:r>
                      <a:endParaRPr lang="en-GB" sz="1200" b="0" i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Adfdf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Nathan</a:t>
                      </a:r>
                      <a:r>
                        <a:rPr lang="en-GB" sz="1200" baseline="0" dirty="0" smtClean="0"/>
                        <a:t> </a:t>
                      </a:r>
                      <a:r>
                        <a:rPr lang="en-GB" sz="1200" baseline="0" dirty="0" err="1" smtClean="0"/>
                        <a:t>Galea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12/01/2018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No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1" u="sng" dirty="0" smtClean="0"/>
                        <a:t>View</a:t>
                      </a:r>
                      <a:r>
                        <a:rPr lang="en-GB" sz="1200" b="0" i="1" dirty="0" smtClean="0"/>
                        <a:t>  </a:t>
                      </a:r>
                      <a:r>
                        <a:rPr lang="en-GB" sz="1200" b="0" i="1" u="sng" dirty="0" smtClean="0"/>
                        <a:t>Edit</a:t>
                      </a:r>
                      <a:r>
                        <a:rPr lang="en-GB" sz="1200" b="0" i="1" dirty="0" smtClean="0"/>
                        <a:t>  </a:t>
                      </a:r>
                      <a:r>
                        <a:rPr lang="en-GB" sz="1200" b="0" i="1" u="sng" dirty="0" smtClean="0"/>
                        <a:t>Archive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Aerwre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Kurt </a:t>
                      </a:r>
                      <a:r>
                        <a:rPr lang="en-GB" sz="1200" dirty="0" err="1" smtClean="0"/>
                        <a:t>Camilleri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21/12/2017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Yes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1" u="sng" dirty="0" smtClean="0"/>
                        <a:t>View</a:t>
                      </a:r>
                      <a:r>
                        <a:rPr lang="en-GB" sz="1200" b="0" i="1" dirty="0" smtClean="0"/>
                        <a:t>  </a:t>
                      </a:r>
                      <a:r>
                        <a:rPr lang="en-GB" sz="1200" b="0" i="1" u="sng" dirty="0" smtClean="0"/>
                        <a:t>Edit</a:t>
                      </a:r>
                      <a:r>
                        <a:rPr lang="en-GB" sz="1200" b="0" i="1" dirty="0" smtClean="0"/>
                        <a:t>  </a:t>
                      </a:r>
                      <a:r>
                        <a:rPr lang="en-GB" sz="1200" b="0" i="1" u="sng" dirty="0" smtClean="0"/>
                        <a:t>Archive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55576" y="1268760"/>
            <a:ext cx="169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Cambria" pitchFamily="18" charset="0"/>
              </a:rPr>
              <a:t>All Proposals</a:t>
            </a:r>
            <a:endParaRPr lang="en-GB" b="1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/>
          <p:nvPr/>
        </p:nvGrpSpPr>
        <p:grpSpPr>
          <a:xfrm>
            <a:off x="-108520" y="0"/>
            <a:ext cx="9361040" cy="836712"/>
            <a:chOff x="-108520" y="0"/>
            <a:chExt cx="9361040" cy="836712"/>
          </a:xfrm>
        </p:grpSpPr>
        <p:sp>
          <p:nvSpPr>
            <p:cNvPr id="4" name="Rounded Rectangle 3"/>
            <p:cNvSpPr/>
            <p:nvPr/>
          </p:nvSpPr>
          <p:spPr>
            <a:xfrm>
              <a:off x="-108520" y="0"/>
              <a:ext cx="9361040" cy="83671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Picture 9" descr="uom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634" y="116632"/>
              <a:ext cx="2160240" cy="70359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380312" y="287070"/>
              <a:ext cx="108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b="1" dirty="0" smtClean="0">
                  <a:solidFill>
                    <a:schemeClr val="accent2"/>
                  </a:solidFill>
                </a:rPr>
                <a:t>Andrea Naudi</a:t>
              </a:r>
              <a:endParaRPr lang="en-GB" sz="1100" b="1" dirty="0">
                <a:solidFill>
                  <a:schemeClr val="accent2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88424" y="283796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b="1" dirty="0" smtClean="0">
                  <a:solidFill>
                    <a:schemeClr val="accent2"/>
                  </a:solidFill>
                </a:rPr>
                <a:t>Sign out</a:t>
              </a:r>
              <a:endParaRPr lang="en-GB" sz="1100" b="1" dirty="0">
                <a:solidFill>
                  <a:schemeClr val="accent2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93223" y="309508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095836" y="1124744"/>
            <a:ext cx="2952328" cy="432048"/>
            <a:chOff x="683568" y="1628800"/>
            <a:chExt cx="2952328" cy="432048"/>
          </a:xfrm>
        </p:grpSpPr>
        <p:sp>
          <p:nvSpPr>
            <p:cNvPr id="14" name="Oval 13"/>
            <p:cNvSpPr/>
            <p:nvPr/>
          </p:nvSpPr>
          <p:spPr>
            <a:xfrm>
              <a:off x="683568" y="1628800"/>
              <a:ext cx="432048" cy="43204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</a:rPr>
                <a:t>A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187624" y="162880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ysClr val="windowText" lastClr="000000"/>
                  </a:solidFill>
                </a:rPr>
                <a:t>B</a:t>
              </a:r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2699792" y="162880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ysClr val="windowText" lastClr="000000"/>
                  </a:solidFill>
                </a:rPr>
                <a:t>D</a:t>
              </a:r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691680" y="162880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ysClr val="windowText" lastClr="000000"/>
                  </a:solidFill>
                </a:rPr>
                <a:t>C</a:t>
              </a:r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195736" y="162880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203848" y="162880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ysClr val="windowText" lastClr="000000"/>
                  </a:solidFill>
                </a:rPr>
                <a:t>F</a:t>
              </a:r>
              <a:endParaRPr lang="en-GB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726470" y="1763524"/>
            <a:ext cx="169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Cambria" pitchFamily="18" charset="0"/>
              </a:rPr>
              <a:t>New Proposal</a:t>
            </a:r>
            <a:endParaRPr lang="en-GB" b="1" dirty="0">
              <a:latin typeface="Cambria" pitchFamily="18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27584" y="2276872"/>
            <a:ext cx="3024336" cy="709047"/>
            <a:chOff x="827584" y="2575937"/>
            <a:chExt cx="3024336" cy="709047"/>
          </a:xfrm>
        </p:grpSpPr>
        <p:sp>
          <p:nvSpPr>
            <p:cNvPr id="26" name="Rounded Rectangle 25"/>
            <p:cNvSpPr/>
            <p:nvPr/>
          </p:nvSpPr>
          <p:spPr>
            <a:xfrm>
              <a:off x="899592" y="2924944"/>
              <a:ext cx="2952328" cy="3600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100" dirty="0" smtClean="0">
                  <a:solidFill>
                    <a:schemeClr val="tx1"/>
                  </a:solidFill>
                </a:rPr>
                <a:t>Software Development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584" y="2575937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latin typeface="Cambria" pitchFamily="18" charset="0"/>
                </a:rPr>
                <a:t>Title </a:t>
              </a:r>
              <a:r>
                <a:rPr lang="en-GB" sz="1200" dirty="0" smtClean="0">
                  <a:solidFill>
                    <a:srgbClr val="FF0000"/>
                  </a:solidFill>
                  <a:latin typeface="Cambria" pitchFamily="18" charset="0"/>
                </a:rPr>
                <a:t>*</a:t>
              </a:r>
              <a:endParaRPr lang="en-GB" sz="1200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27584" y="3115621"/>
            <a:ext cx="3024336" cy="709047"/>
            <a:chOff x="827584" y="2575937"/>
            <a:chExt cx="3024336" cy="709047"/>
          </a:xfrm>
        </p:grpSpPr>
        <p:sp>
          <p:nvSpPr>
            <p:cNvPr id="34" name="Rounded Rectangle 33"/>
            <p:cNvSpPr/>
            <p:nvPr/>
          </p:nvSpPr>
          <p:spPr>
            <a:xfrm>
              <a:off x="899592" y="2924944"/>
              <a:ext cx="2952328" cy="3600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7584" y="2575937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latin typeface="Cambria" pitchFamily="18" charset="0"/>
                </a:rPr>
                <a:t>Proposer</a:t>
              </a:r>
              <a:endParaRPr lang="en-GB" sz="1200" dirty="0">
                <a:latin typeface="Cambria" pitchFamily="18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27584" y="3968684"/>
            <a:ext cx="3024336" cy="709047"/>
            <a:chOff x="827584" y="2575937"/>
            <a:chExt cx="3024336" cy="709047"/>
          </a:xfrm>
        </p:grpSpPr>
        <p:sp>
          <p:nvSpPr>
            <p:cNvPr id="37" name="Rounded Rectangle 36"/>
            <p:cNvSpPr/>
            <p:nvPr/>
          </p:nvSpPr>
          <p:spPr>
            <a:xfrm>
              <a:off x="899592" y="2924944"/>
              <a:ext cx="2952328" cy="3600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27584" y="2575937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latin typeface="Cambria" pitchFamily="18" charset="0"/>
                </a:rPr>
                <a:t>Expected Students</a:t>
              </a:r>
              <a:endParaRPr lang="en-GB" sz="1200" dirty="0">
                <a:latin typeface="Cambria" pitchFamily="18" charset="0"/>
              </a:endParaRPr>
            </a:p>
          </p:txBody>
        </p:sp>
      </p:grpSp>
      <p:sp>
        <p:nvSpPr>
          <p:cNvPr id="42" name="Rounded Rectangle 41"/>
          <p:cNvSpPr/>
          <p:nvPr/>
        </p:nvSpPr>
        <p:spPr>
          <a:xfrm>
            <a:off x="899592" y="4965763"/>
            <a:ext cx="1008112" cy="57606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Next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/>
          <p:nvPr/>
        </p:nvGrpSpPr>
        <p:grpSpPr>
          <a:xfrm>
            <a:off x="-108520" y="0"/>
            <a:ext cx="9361040" cy="836712"/>
            <a:chOff x="-108520" y="0"/>
            <a:chExt cx="9361040" cy="836712"/>
          </a:xfrm>
        </p:grpSpPr>
        <p:sp>
          <p:nvSpPr>
            <p:cNvPr id="4" name="Rounded Rectangle 3"/>
            <p:cNvSpPr/>
            <p:nvPr/>
          </p:nvSpPr>
          <p:spPr>
            <a:xfrm>
              <a:off x="-108520" y="0"/>
              <a:ext cx="9361040" cy="83671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Picture 9" descr="uom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634" y="116632"/>
              <a:ext cx="2160240" cy="70359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380312" y="287070"/>
              <a:ext cx="108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b="1" dirty="0" smtClean="0">
                  <a:solidFill>
                    <a:schemeClr val="accent2"/>
                  </a:solidFill>
                </a:rPr>
                <a:t>Andrea Naudi</a:t>
              </a:r>
              <a:endParaRPr lang="en-GB" sz="1100" b="1" dirty="0">
                <a:solidFill>
                  <a:schemeClr val="accent2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88424" y="283796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b="1" dirty="0" smtClean="0">
                  <a:solidFill>
                    <a:schemeClr val="accent2"/>
                  </a:solidFill>
                </a:rPr>
                <a:t>Sign out</a:t>
              </a:r>
              <a:endParaRPr lang="en-GB" sz="1100" b="1" dirty="0">
                <a:solidFill>
                  <a:schemeClr val="accent2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93223" y="309508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23"/>
          <p:cNvGrpSpPr/>
          <p:nvPr/>
        </p:nvGrpSpPr>
        <p:grpSpPr>
          <a:xfrm>
            <a:off x="3095836" y="1124744"/>
            <a:ext cx="2952328" cy="432048"/>
            <a:chOff x="683568" y="1628800"/>
            <a:chExt cx="2952328" cy="432048"/>
          </a:xfrm>
        </p:grpSpPr>
        <p:sp>
          <p:nvSpPr>
            <p:cNvPr id="14" name="Oval 13"/>
            <p:cNvSpPr/>
            <p:nvPr/>
          </p:nvSpPr>
          <p:spPr>
            <a:xfrm>
              <a:off x="683568" y="1628800"/>
              <a:ext cx="432048" cy="43204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</a:rPr>
                <a:t>A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187624" y="1628800"/>
              <a:ext cx="432048" cy="43204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2699792" y="162880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ysClr val="windowText" lastClr="000000"/>
                  </a:solidFill>
                </a:rPr>
                <a:t>D</a:t>
              </a:r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691680" y="162880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ysClr val="windowText" lastClr="000000"/>
                  </a:solidFill>
                </a:rPr>
                <a:t>C</a:t>
              </a:r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195736" y="162880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203848" y="162880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ysClr val="windowText" lastClr="000000"/>
                  </a:solidFill>
                </a:rPr>
                <a:t>F</a:t>
              </a:r>
              <a:endParaRPr lang="en-GB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249135" y="1763524"/>
            <a:ext cx="264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Cambria" pitchFamily="18" charset="0"/>
              </a:rPr>
              <a:t>Software Development</a:t>
            </a:r>
            <a:endParaRPr lang="en-GB" b="1" dirty="0">
              <a:latin typeface="Cambria" pitchFamily="18" charset="0"/>
            </a:endParaRPr>
          </a:p>
        </p:txBody>
      </p:sp>
      <p:grpSp>
        <p:nvGrpSpPr>
          <p:cNvPr id="5" name="Group 31"/>
          <p:cNvGrpSpPr/>
          <p:nvPr/>
        </p:nvGrpSpPr>
        <p:grpSpPr>
          <a:xfrm>
            <a:off x="827584" y="2276872"/>
            <a:ext cx="3024336" cy="709047"/>
            <a:chOff x="827584" y="2575937"/>
            <a:chExt cx="3024336" cy="709047"/>
          </a:xfrm>
        </p:grpSpPr>
        <p:sp>
          <p:nvSpPr>
            <p:cNvPr id="26" name="Rounded Rectangle 25"/>
            <p:cNvSpPr/>
            <p:nvPr/>
          </p:nvSpPr>
          <p:spPr>
            <a:xfrm>
              <a:off x="899592" y="2924944"/>
              <a:ext cx="2952328" cy="3600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584" y="2575937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latin typeface="Cambria" pitchFamily="18" charset="0"/>
                </a:rPr>
                <a:t>Field</a:t>
              </a:r>
              <a:endParaRPr lang="en-GB" sz="1200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  <p:grpSp>
        <p:nvGrpSpPr>
          <p:cNvPr id="6" name="Group 32"/>
          <p:cNvGrpSpPr/>
          <p:nvPr/>
        </p:nvGrpSpPr>
        <p:grpSpPr>
          <a:xfrm>
            <a:off x="827584" y="3115621"/>
            <a:ext cx="3024336" cy="709047"/>
            <a:chOff x="827584" y="2575937"/>
            <a:chExt cx="3024336" cy="709047"/>
          </a:xfrm>
        </p:grpSpPr>
        <p:sp>
          <p:nvSpPr>
            <p:cNvPr id="34" name="Rounded Rectangle 33"/>
            <p:cNvSpPr/>
            <p:nvPr/>
          </p:nvSpPr>
          <p:spPr>
            <a:xfrm>
              <a:off x="899592" y="2924944"/>
              <a:ext cx="2952328" cy="3600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7584" y="2575937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latin typeface="Cambria" pitchFamily="18" charset="0"/>
                </a:rPr>
                <a:t>Field</a:t>
              </a:r>
              <a:endParaRPr lang="en-GB" sz="1200" dirty="0">
                <a:latin typeface="Cambria" pitchFamily="18" charset="0"/>
              </a:endParaRPr>
            </a:p>
          </p:txBody>
        </p:sp>
      </p:grpSp>
      <p:grpSp>
        <p:nvGrpSpPr>
          <p:cNvPr id="7" name="Group 35"/>
          <p:cNvGrpSpPr/>
          <p:nvPr/>
        </p:nvGrpSpPr>
        <p:grpSpPr>
          <a:xfrm>
            <a:off x="827584" y="3968684"/>
            <a:ext cx="3024336" cy="709047"/>
            <a:chOff x="827584" y="2575937"/>
            <a:chExt cx="3024336" cy="709047"/>
          </a:xfrm>
        </p:grpSpPr>
        <p:sp>
          <p:nvSpPr>
            <p:cNvPr id="37" name="Rounded Rectangle 36"/>
            <p:cNvSpPr/>
            <p:nvPr/>
          </p:nvSpPr>
          <p:spPr>
            <a:xfrm>
              <a:off x="899592" y="2924944"/>
              <a:ext cx="2952328" cy="3600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27584" y="2575937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latin typeface="Cambria" pitchFamily="18" charset="0"/>
                </a:rPr>
                <a:t>Field</a:t>
              </a:r>
              <a:endParaRPr lang="en-GB" sz="1200" dirty="0">
                <a:latin typeface="Cambria" pitchFamily="18" charset="0"/>
              </a:endParaRPr>
            </a:p>
          </p:txBody>
        </p:sp>
      </p:grpSp>
      <p:sp>
        <p:nvSpPr>
          <p:cNvPr id="42" name="Rounded Rectangle 41"/>
          <p:cNvSpPr/>
          <p:nvPr/>
        </p:nvSpPr>
        <p:spPr>
          <a:xfrm>
            <a:off x="899592" y="4965763"/>
            <a:ext cx="1008112" cy="57606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Previous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051720" y="4964920"/>
            <a:ext cx="1008112" cy="57606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Next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96</Words>
  <Application>Microsoft Office PowerPoint</Application>
  <PresentationFormat>On-screen Show (4:3)</PresentationFormat>
  <Paragraphs>73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 Naudi</dc:creator>
  <cp:lastModifiedBy>Andrea Naudi</cp:lastModifiedBy>
  <cp:revision>16</cp:revision>
  <dcterms:created xsi:type="dcterms:W3CDTF">2018-02-18T13:46:59Z</dcterms:created>
  <dcterms:modified xsi:type="dcterms:W3CDTF">2018-02-18T16:20:55Z</dcterms:modified>
</cp:coreProperties>
</file>