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11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0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5599"/>
    <a:srgbClr val="FDFDF9"/>
    <a:srgbClr val="F9F8EB"/>
    <a:srgbClr val="FFE1B6"/>
    <a:srgbClr val="1E6262"/>
    <a:srgbClr val="FFB48F"/>
    <a:srgbClr val="FF9867"/>
    <a:srgbClr val="CFA3DD"/>
    <a:srgbClr val="DDDDDD"/>
    <a:srgbClr val="FFED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291" autoAdjust="0"/>
  </p:normalViewPr>
  <p:slideViewPr>
    <p:cSldViewPr>
      <p:cViewPr varScale="1">
        <p:scale>
          <a:sx n="80" d="100"/>
          <a:sy n="80" d="100"/>
        </p:scale>
        <p:origin x="-86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74FA-78E0-4326-A635-B70CC33A73B6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BA230-97EA-4AD9-86DE-E3521DBFE7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451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9699-B5C6-4FD5-9035-077ED5DD5BFE}" type="datetime1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FF81FFF-7314-41E2-BC93-44AB99EAF1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98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034C171-49CE-417B-AFDC-33C4E32C45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xmlns="" id="{033B1487-653C-4DE7-8221-F923AA7D27D4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004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6B0DBBB-8DDD-4980-AB78-795C0B826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xmlns="" id="{390B55B2-0015-4A94-8F46-B293C773031F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085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44364" y="1347614"/>
            <a:ext cx="625674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6800" b="1" dirty="0">
                <a:solidFill>
                  <a:srgbClr val="3B5599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0544" y="2971138"/>
            <a:ext cx="1638300" cy="1638300"/>
          </a:xfrm>
          <a:prstGeom prst="rect">
            <a:avLst/>
          </a:prstGeom>
        </p:spPr>
      </p:pic>
      <p:cxnSp>
        <p:nvCxnSpPr>
          <p:cNvPr id="11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91D1EB2-A849-4A04-9D49-23F96D38BB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21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96CD0A-6841-4BD2-8409-9FE28876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8467281-82C7-4809-8D88-4AE22D58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9EE0-E511-400F-B125-CF36BA0E39AC}" type="datetime1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B4F3A6E-FCB5-4178-BCAC-8230CA5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45A478-C91C-45A2-9008-CC89A590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716" y="1579240"/>
            <a:ext cx="7626424" cy="28094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46E8749-6E1B-49D0-BE16-0F73A0D97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723D12C1-B600-47FB-A5F7-9FAD7A01054F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502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>
          <a:xfrm>
            <a:off x="0" y="1408838"/>
            <a:ext cx="9144000" cy="2743200"/>
          </a:xfrm>
          <a:prstGeom prst="rect">
            <a:avLst/>
          </a:prstGeom>
          <a:solidFill>
            <a:srgbClr val="3B5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9F9F9"/>
              </a:solidFill>
              <a:latin typeface="Calibri" charset="0"/>
              <a:ea typeface="宋体" charset="0"/>
            </a:endParaRP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525552">
            <a:off x="1538387" y="1597118"/>
            <a:ext cx="1622580" cy="2311982"/>
            <a:chOff x="622" y="513"/>
            <a:chExt cx="1679" cy="2393"/>
          </a:xfrm>
          <a:noFill/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624" y="516"/>
              <a:ext cx="1675" cy="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146" y="1502"/>
              <a:ext cx="439" cy="283"/>
            </a:xfrm>
            <a:custGeom>
              <a:avLst/>
              <a:gdLst/>
              <a:ahLst/>
              <a:cxnLst>
                <a:cxn ang="0">
                  <a:pos x="474" y="335"/>
                </a:cxn>
                <a:cxn ang="0">
                  <a:pos x="525" y="323"/>
                </a:cxn>
                <a:cxn ang="0">
                  <a:pos x="512" y="270"/>
                </a:cxn>
                <a:cxn ang="0">
                  <a:pos x="61" y="10"/>
                </a:cxn>
                <a:cxn ang="0">
                  <a:pos x="11" y="22"/>
                </a:cxn>
                <a:cxn ang="0">
                  <a:pos x="23" y="75"/>
                </a:cxn>
                <a:cxn ang="0">
                  <a:pos x="474" y="335"/>
                </a:cxn>
              </a:cxnLst>
              <a:rect l="0" t="0" r="r" b="b"/>
              <a:pathLst>
                <a:path w="535" h="345">
                  <a:moveTo>
                    <a:pt x="474" y="335"/>
                  </a:moveTo>
                  <a:cubicBezTo>
                    <a:pt x="492" y="345"/>
                    <a:pt x="514" y="341"/>
                    <a:pt x="525" y="323"/>
                  </a:cubicBezTo>
                  <a:cubicBezTo>
                    <a:pt x="535" y="305"/>
                    <a:pt x="530" y="281"/>
                    <a:pt x="512" y="27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3" y="0"/>
                    <a:pt x="21" y="5"/>
                    <a:pt x="11" y="22"/>
                  </a:cubicBezTo>
                  <a:cubicBezTo>
                    <a:pt x="0" y="40"/>
                    <a:pt x="5" y="64"/>
                    <a:pt x="23" y="75"/>
                  </a:cubicBezTo>
                  <a:lnTo>
                    <a:pt x="474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00" y="1581"/>
              <a:ext cx="439" cy="284"/>
            </a:xfrm>
            <a:custGeom>
              <a:avLst/>
              <a:gdLst/>
              <a:ahLst/>
              <a:cxnLst>
                <a:cxn ang="0">
                  <a:pos x="24" y="76"/>
                </a:cxn>
                <a:cxn ang="0">
                  <a:pos x="474" y="336"/>
                </a:cxn>
                <a:cxn ang="0">
                  <a:pos x="525" y="323"/>
                </a:cxn>
                <a:cxn ang="0">
                  <a:pos x="512" y="271"/>
                </a:cxn>
                <a:cxn ang="0">
                  <a:pos x="61" y="11"/>
                </a:cxn>
                <a:cxn ang="0">
                  <a:pos x="11" y="23"/>
                </a:cxn>
                <a:cxn ang="0">
                  <a:pos x="24" y="76"/>
                </a:cxn>
              </a:cxnLst>
              <a:rect l="0" t="0" r="r" b="b"/>
              <a:pathLst>
                <a:path w="535" h="346">
                  <a:moveTo>
                    <a:pt x="24" y="76"/>
                  </a:moveTo>
                  <a:cubicBezTo>
                    <a:pt x="474" y="336"/>
                    <a:pt x="474" y="336"/>
                    <a:pt x="474" y="336"/>
                  </a:cubicBezTo>
                  <a:cubicBezTo>
                    <a:pt x="492" y="346"/>
                    <a:pt x="514" y="341"/>
                    <a:pt x="525" y="323"/>
                  </a:cubicBezTo>
                  <a:cubicBezTo>
                    <a:pt x="535" y="306"/>
                    <a:pt x="530" y="281"/>
                    <a:pt x="512" y="27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43" y="0"/>
                    <a:pt x="21" y="5"/>
                    <a:pt x="11" y="23"/>
                  </a:cubicBezTo>
                  <a:cubicBezTo>
                    <a:pt x="0" y="41"/>
                    <a:pt x="6" y="65"/>
                    <a:pt x="24" y="7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622" y="1661"/>
              <a:ext cx="879" cy="1245"/>
            </a:xfrm>
            <a:custGeom>
              <a:avLst/>
              <a:gdLst/>
              <a:ahLst/>
              <a:cxnLst>
                <a:cxn ang="0">
                  <a:pos x="1068" y="298"/>
                </a:cxn>
                <a:cxn ang="0">
                  <a:pos x="1058" y="284"/>
                </a:cxn>
                <a:cxn ang="0">
                  <a:pos x="1038" y="271"/>
                </a:cxn>
                <a:cxn ang="0">
                  <a:pos x="587" y="11"/>
                </a:cxn>
                <a:cxn ang="0">
                  <a:pos x="567" y="3"/>
                </a:cxn>
                <a:cxn ang="0">
                  <a:pos x="536" y="17"/>
                </a:cxn>
                <a:cxn ang="0">
                  <a:pos x="24" y="903"/>
                </a:cxn>
                <a:cxn ang="0">
                  <a:pos x="24" y="903"/>
                </a:cxn>
                <a:cxn ang="0">
                  <a:pos x="1" y="1456"/>
                </a:cxn>
                <a:cxn ang="0">
                  <a:pos x="29" y="1507"/>
                </a:cxn>
                <a:cxn ang="0">
                  <a:pos x="87" y="1506"/>
                </a:cxn>
                <a:cxn ang="0">
                  <a:pos x="554" y="1209"/>
                </a:cxn>
                <a:cxn ang="0">
                  <a:pos x="554" y="1209"/>
                </a:cxn>
                <a:cxn ang="0">
                  <a:pos x="1066" y="323"/>
                </a:cxn>
                <a:cxn ang="0">
                  <a:pos x="1069" y="304"/>
                </a:cxn>
                <a:cxn ang="0">
                  <a:pos x="1068" y="298"/>
                </a:cxn>
                <a:cxn ang="0">
                  <a:pos x="509" y="1167"/>
                </a:cxn>
                <a:cxn ang="0">
                  <a:pos x="509" y="1167"/>
                </a:cxn>
                <a:cxn ang="0">
                  <a:pos x="195" y="1367"/>
                </a:cxn>
                <a:cxn ang="0">
                  <a:pos x="194" y="1366"/>
                </a:cxn>
                <a:cxn ang="0">
                  <a:pos x="142" y="1310"/>
                </a:cxn>
                <a:cxn ang="0">
                  <a:pos x="68" y="1289"/>
                </a:cxn>
                <a:cxn ang="0">
                  <a:pos x="68" y="1289"/>
                </a:cxn>
                <a:cxn ang="0">
                  <a:pos x="83" y="921"/>
                </a:cxn>
                <a:cxn ang="0">
                  <a:pos x="83" y="921"/>
                </a:cxn>
                <a:cxn ang="0">
                  <a:pos x="87" y="914"/>
                </a:cxn>
                <a:cxn ang="0">
                  <a:pos x="87" y="914"/>
                </a:cxn>
                <a:cxn ang="0">
                  <a:pos x="229" y="896"/>
                </a:cxn>
                <a:cxn ang="0">
                  <a:pos x="237" y="898"/>
                </a:cxn>
                <a:cxn ang="0">
                  <a:pos x="241" y="905"/>
                </a:cxn>
                <a:cxn ang="0">
                  <a:pos x="255" y="1023"/>
                </a:cxn>
                <a:cxn ang="0">
                  <a:pos x="281" y="1063"/>
                </a:cxn>
                <a:cxn ang="0">
                  <a:pos x="281" y="1063"/>
                </a:cxn>
                <a:cxn ang="0">
                  <a:pos x="328" y="1067"/>
                </a:cxn>
                <a:cxn ang="0">
                  <a:pos x="446" y="1021"/>
                </a:cxn>
                <a:cxn ang="0">
                  <a:pos x="457" y="1025"/>
                </a:cxn>
                <a:cxn ang="0">
                  <a:pos x="513" y="1161"/>
                </a:cxn>
                <a:cxn ang="0">
                  <a:pos x="513" y="1161"/>
                </a:cxn>
                <a:cxn ang="0">
                  <a:pos x="509" y="1167"/>
                </a:cxn>
                <a:cxn ang="0">
                  <a:pos x="538" y="1117"/>
                </a:cxn>
                <a:cxn ang="0">
                  <a:pos x="538" y="1117"/>
                </a:cxn>
                <a:cxn ang="0">
                  <a:pos x="494" y="1010"/>
                </a:cxn>
                <a:cxn ang="0">
                  <a:pos x="432" y="984"/>
                </a:cxn>
                <a:cxn ang="0">
                  <a:pos x="314" y="1030"/>
                </a:cxn>
                <a:cxn ang="0">
                  <a:pos x="301" y="1029"/>
                </a:cxn>
                <a:cxn ang="0">
                  <a:pos x="294" y="1018"/>
                </a:cxn>
                <a:cxn ang="0">
                  <a:pos x="280" y="901"/>
                </a:cxn>
                <a:cxn ang="0">
                  <a:pos x="267" y="872"/>
                </a:cxn>
                <a:cxn ang="0">
                  <a:pos x="224" y="856"/>
                </a:cxn>
                <a:cxn ang="0">
                  <a:pos x="113" y="871"/>
                </a:cxn>
                <a:cxn ang="0">
                  <a:pos x="112" y="870"/>
                </a:cxn>
                <a:cxn ang="0">
                  <a:pos x="566" y="85"/>
                </a:cxn>
                <a:cxn ang="0">
                  <a:pos x="566" y="85"/>
                </a:cxn>
                <a:cxn ang="0">
                  <a:pos x="992" y="331"/>
                </a:cxn>
                <a:cxn ang="0">
                  <a:pos x="992" y="331"/>
                </a:cxn>
                <a:cxn ang="0">
                  <a:pos x="538" y="1117"/>
                </a:cxn>
              </a:cxnLst>
              <a:rect l="0" t="0" r="r" b="b"/>
              <a:pathLst>
                <a:path w="1070" h="1517">
                  <a:moveTo>
                    <a:pt x="1068" y="298"/>
                  </a:moveTo>
                  <a:cubicBezTo>
                    <a:pt x="1066" y="293"/>
                    <a:pt x="1063" y="288"/>
                    <a:pt x="1058" y="284"/>
                  </a:cubicBezTo>
                  <a:cubicBezTo>
                    <a:pt x="1053" y="280"/>
                    <a:pt x="1046" y="275"/>
                    <a:pt x="1038" y="271"/>
                  </a:cubicBezTo>
                  <a:cubicBezTo>
                    <a:pt x="587" y="11"/>
                    <a:pt x="587" y="11"/>
                    <a:pt x="587" y="11"/>
                  </a:cubicBezTo>
                  <a:cubicBezTo>
                    <a:pt x="580" y="6"/>
                    <a:pt x="573" y="4"/>
                    <a:pt x="567" y="3"/>
                  </a:cubicBezTo>
                  <a:cubicBezTo>
                    <a:pt x="555" y="0"/>
                    <a:pt x="542" y="6"/>
                    <a:pt x="536" y="17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1" y="1456"/>
                    <a:pt x="1" y="1456"/>
                    <a:pt x="1" y="1456"/>
                  </a:cubicBezTo>
                  <a:cubicBezTo>
                    <a:pt x="0" y="1477"/>
                    <a:pt x="11" y="1496"/>
                    <a:pt x="29" y="1507"/>
                  </a:cubicBezTo>
                  <a:cubicBezTo>
                    <a:pt x="47" y="1517"/>
                    <a:pt x="70" y="1517"/>
                    <a:pt x="87" y="1506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1066" y="323"/>
                    <a:pt x="1066" y="323"/>
                    <a:pt x="1066" y="323"/>
                  </a:cubicBezTo>
                  <a:cubicBezTo>
                    <a:pt x="1069" y="317"/>
                    <a:pt x="1070" y="311"/>
                    <a:pt x="1069" y="304"/>
                  </a:cubicBezTo>
                  <a:cubicBezTo>
                    <a:pt x="1069" y="302"/>
                    <a:pt x="1069" y="300"/>
                    <a:pt x="1068" y="298"/>
                  </a:cubicBezTo>
                  <a:close/>
                  <a:moveTo>
                    <a:pt x="509" y="1167"/>
                  </a:moveTo>
                  <a:cubicBezTo>
                    <a:pt x="509" y="1167"/>
                    <a:pt x="509" y="1167"/>
                    <a:pt x="509" y="1167"/>
                  </a:cubicBezTo>
                  <a:cubicBezTo>
                    <a:pt x="195" y="1367"/>
                    <a:pt x="195" y="1367"/>
                    <a:pt x="195" y="1367"/>
                  </a:cubicBezTo>
                  <a:cubicBezTo>
                    <a:pt x="194" y="1366"/>
                    <a:pt x="194" y="1366"/>
                    <a:pt x="194" y="1366"/>
                  </a:cubicBezTo>
                  <a:cubicBezTo>
                    <a:pt x="179" y="1342"/>
                    <a:pt x="158" y="1320"/>
                    <a:pt x="142" y="1310"/>
                  </a:cubicBezTo>
                  <a:cubicBezTo>
                    <a:pt x="124" y="1300"/>
                    <a:pt x="95" y="1292"/>
                    <a:pt x="68" y="1289"/>
                  </a:cubicBezTo>
                  <a:cubicBezTo>
                    <a:pt x="68" y="1289"/>
                    <a:pt x="68" y="1289"/>
                    <a:pt x="68" y="1289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229" y="896"/>
                    <a:pt x="229" y="896"/>
                    <a:pt x="229" y="896"/>
                  </a:cubicBezTo>
                  <a:cubicBezTo>
                    <a:pt x="233" y="896"/>
                    <a:pt x="235" y="897"/>
                    <a:pt x="237" y="898"/>
                  </a:cubicBezTo>
                  <a:cubicBezTo>
                    <a:pt x="238" y="899"/>
                    <a:pt x="240" y="901"/>
                    <a:pt x="241" y="905"/>
                  </a:cubicBezTo>
                  <a:cubicBezTo>
                    <a:pt x="255" y="1023"/>
                    <a:pt x="255" y="1023"/>
                    <a:pt x="255" y="1023"/>
                  </a:cubicBezTo>
                  <a:cubicBezTo>
                    <a:pt x="257" y="1040"/>
                    <a:pt x="266" y="1054"/>
                    <a:pt x="281" y="1063"/>
                  </a:cubicBezTo>
                  <a:cubicBezTo>
                    <a:pt x="281" y="1063"/>
                    <a:pt x="281" y="1063"/>
                    <a:pt x="281" y="1063"/>
                  </a:cubicBezTo>
                  <a:cubicBezTo>
                    <a:pt x="296" y="1072"/>
                    <a:pt x="313" y="1073"/>
                    <a:pt x="328" y="1067"/>
                  </a:cubicBezTo>
                  <a:cubicBezTo>
                    <a:pt x="446" y="1021"/>
                    <a:pt x="446" y="1021"/>
                    <a:pt x="446" y="1021"/>
                  </a:cubicBezTo>
                  <a:cubicBezTo>
                    <a:pt x="450" y="1019"/>
                    <a:pt x="455" y="1021"/>
                    <a:pt x="457" y="1025"/>
                  </a:cubicBezTo>
                  <a:cubicBezTo>
                    <a:pt x="513" y="1161"/>
                    <a:pt x="513" y="1161"/>
                    <a:pt x="513" y="1161"/>
                  </a:cubicBezTo>
                  <a:cubicBezTo>
                    <a:pt x="513" y="1161"/>
                    <a:pt x="513" y="1161"/>
                    <a:pt x="513" y="1161"/>
                  </a:cubicBezTo>
                  <a:lnTo>
                    <a:pt x="509" y="1167"/>
                  </a:lnTo>
                  <a:close/>
                  <a:moveTo>
                    <a:pt x="538" y="1117"/>
                  </a:moveTo>
                  <a:cubicBezTo>
                    <a:pt x="538" y="1117"/>
                    <a:pt x="538" y="1117"/>
                    <a:pt x="538" y="1117"/>
                  </a:cubicBezTo>
                  <a:cubicBezTo>
                    <a:pt x="494" y="1010"/>
                    <a:pt x="494" y="1010"/>
                    <a:pt x="494" y="1010"/>
                  </a:cubicBezTo>
                  <a:cubicBezTo>
                    <a:pt x="484" y="986"/>
                    <a:pt x="456" y="974"/>
                    <a:pt x="432" y="984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08" y="1032"/>
                    <a:pt x="303" y="1030"/>
                    <a:pt x="301" y="1029"/>
                  </a:cubicBezTo>
                  <a:cubicBezTo>
                    <a:pt x="299" y="1027"/>
                    <a:pt x="295" y="1024"/>
                    <a:pt x="294" y="1018"/>
                  </a:cubicBezTo>
                  <a:cubicBezTo>
                    <a:pt x="280" y="901"/>
                    <a:pt x="280" y="901"/>
                    <a:pt x="280" y="901"/>
                  </a:cubicBezTo>
                  <a:cubicBezTo>
                    <a:pt x="279" y="891"/>
                    <a:pt x="275" y="880"/>
                    <a:pt x="267" y="872"/>
                  </a:cubicBezTo>
                  <a:cubicBezTo>
                    <a:pt x="256" y="860"/>
                    <a:pt x="240" y="854"/>
                    <a:pt x="224" y="856"/>
                  </a:cubicBezTo>
                  <a:cubicBezTo>
                    <a:pt x="113" y="871"/>
                    <a:pt x="113" y="871"/>
                    <a:pt x="113" y="871"/>
                  </a:cubicBezTo>
                  <a:cubicBezTo>
                    <a:pt x="112" y="871"/>
                    <a:pt x="112" y="871"/>
                    <a:pt x="112" y="870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992" y="331"/>
                    <a:pt x="992" y="331"/>
                    <a:pt x="992" y="331"/>
                  </a:cubicBezTo>
                  <a:cubicBezTo>
                    <a:pt x="992" y="331"/>
                    <a:pt x="992" y="331"/>
                    <a:pt x="992" y="331"/>
                  </a:cubicBezTo>
                  <a:lnTo>
                    <a:pt x="538" y="1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146" y="967"/>
              <a:ext cx="155" cy="85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5" y="76"/>
                </a:cxn>
                <a:cxn ang="0">
                  <a:pos x="51" y="99"/>
                </a:cxn>
                <a:cxn ang="0">
                  <a:pos x="155" y="71"/>
                </a:cxn>
                <a:cxn ang="0">
                  <a:pos x="184" y="28"/>
                </a:cxn>
                <a:cxn ang="0">
                  <a:pos x="138" y="5"/>
                </a:cxn>
                <a:cxn ang="0">
                  <a:pos x="33" y="33"/>
                </a:cxn>
              </a:cxnLst>
              <a:rect l="0" t="0" r="r" b="b"/>
              <a:pathLst>
                <a:path w="189" h="104">
                  <a:moveTo>
                    <a:pt x="33" y="33"/>
                  </a:moveTo>
                  <a:cubicBezTo>
                    <a:pt x="13" y="39"/>
                    <a:pt x="0" y="58"/>
                    <a:pt x="5" y="76"/>
                  </a:cubicBezTo>
                  <a:cubicBezTo>
                    <a:pt x="10" y="94"/>
                    <a:pt x="31" y="104"/>
                    <a:pt x="51" y="99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6" y="65"/>
                    <a:pt x="189" y="46"/>
                    <a:pt x="184" y="28"/>
                  </a:cubicBezTo>
                  <a:cubicBezTo>
                    <a:pt x="179" y="10"/>
                    <a:pt x="158" y="0"/>
                    <a:pt x="138" y="5"/>
                  </a:cubicBezTo>
                  <a:lnTo>
                    <a:pt x="33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455" y="513"/>
              <a:ext cx="85" cy="155"/>
            </a:xfrm>
            <a:custGeom>
              <a:avLst/>
              <a:gdLst/>
              <a:ahLst/>
              <a:cxnLst>
                <a:cxn ang="0">
                  <a:pos x="99" y="138"/>
                </a:cxn>
                <a:cxn ang="0">
                  <a:pos x="76" y="184"/>
                </a:cxn>
                <a:cxn ang="0">
                  <a:pos x="33" y="155"/>
                </a:cxn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8"/>
                </a:cxn>
              </a:cxnLst>
              <a:rect l="0" t="0" r="r" b="b"/>
              <a:pathLst>
                <a:path w="104" h="189">
                  <a:moveTo>
                    <a:pt x="99" y="138"/>
                  </a:moveTo>
                  <a:cubicBezTo>
                    <a:pt x="104" y="158"/>
                    <a:pt x="94" y="179"/>
                    <a:pt x="76" y="184"/>
                  </a:cubicBezTo>
                  <a:cubicBezTo>
                    <a:pt x="58" y="189"/>
                    <a:pt x="39" y="176"/>
                    <a:pt x="33" y="15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0" y="31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lnTo>
                    <a:pt x="99" y="1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747" y="1646"/>
              <a:ext cx="86" cy="154"/>
            </a:xfrm>
            <a:custGeom>
              <a:avLst/>
              <a:gdLst/>
              <a:ahLst/>
              <a:cxnLst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7"/>
                </a:cxn>
                <a:cxn ang="0">
                  <a:pos x="76" y="183"/>
                </a:cxn>
                <a:cxn ang="0">
                  <a:pos x="33" y="155"/>
                </a:cxn>
                <a:cxn ang="0">
                  <a:pos x="5" y="51"/>
                </a:cxn>
              </a:cxnLst>
              <a:rect l="0" t="0" r="r" b="b"/>
              <a:pathLst>
                <a:path w="104" h="188">
                  <a:moveTo>
                    <a:pt x="5" y="51"/>
                  </a:moveTo>
                  <a:cubicBezTo>
                    <a:pt x="0" y="30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4" y="158"/>
                    <a:pt x="94" y="179"/>
                    <a:pt x="76" y="183"/>
                  </a:cubicBezTo>
                  <a:cubicBezTo>
                    <a:pt x="58" y="188"/>
                    <a:pt x="39" y="175"/>
                    <a:pt x="33" y="155"/>
                  </a:cubicBezTo>
                  <a:lnTo>
                    <a:pt x="5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15" y="1278"/>
              <a:ext cx="155" cy="86"/>
            </a:xfrm>
            <a:custGeom>
              <a:avLst/>
              <a:gdLst/>
              <a:ahLst/>
              <a:cxnLst>
                <a:cxn ang="0">
                  <a:pos x="155" y="72"/>
                </a:cxn>
                <a:cxn ang="0">
                  <a:pos x="184" y="29"/>
                </a:cxn>
                <a:cxn ang="0">
                  <a:pos x="138" y="6"/>
                </a:cxn>
                <a:cxn ang="0">
                  <a:pos x="34" y="34"/>
                </a:cxn>
                <a:cxn ang="0">
                  <a:pos x="5" y="77"/>
                </a:cxn>
                <a:cxn ang="0">
                  <a:pos x="51" y="99"/>
                </a:cxn>
                <a:cxn ang="0">
                  <a:pos x="155" y="72"/>
                </a:cxn>
              </a:cxnLst>
              <a:rect l="0" t="0" r="r" b="b"/>
              <a:pathLst>
                <a:path w="189" h="105">
                  <a:moveTo>
                    <a:pt x="155" y="72"/>
                  </a:moveTo>
                  <a:cubicBezTo>
                    <a:pt x="176" y="66"/>
                    <a:pt x="189" y="47"/>
                    <a:pt x="184" y="29"/>
                  </a:cubicBezTo>
                  <a:cubicBezTo>
                    <a:pt x="179" y="11"/>
                    <a:pt x="158" y="0"/>
                    <a:pt x="138" y="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9"/>
                    <a:pt x="0" y="59"/>
                    <a:pt x="5" y="77"/>
                  </a:cubicBezTo>
                  <a:cubicBezTo>
                    <a:pt x="10" y="95"/>
                    <a:pt x="31" y="105"/>
                    <a:pt x="51" y="99"/>
                  </a:cubicBezTo>
                  <a:lnTo>
                    <a:pt x="155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905" y="562"/>
              <a:ext cx="110" cy="147"/>
            </a:xfrm>
            <a:custGeom>
              <a:avLst/>
              <a:gdLst/>
              <a:ahLst/>
              <a:cxnLst>
                <a:cxn ang="0">
                  <a:pos x="10" y="119"/>
                </a:cxn>
                <a:cxn ang="0">
                  <a:pos x="21" y="170"/>
                </a:cxn>
                <a:cxn ang="0">
                  <a:pos x="69" y="153"/>
                </a:cxn>
                <a:cxn ang="0">
                  <a:pos x="123" y="60"/>
                </a:cxn>
                <a:cxn ang="0">
                  <a:pos x="113" y="9"/>
                </a:cxn>
                <a:cxn ang="0">
                  <a:pos x="64" y="26"/>
                </a:cxn>
                <a:cxn ang="0">
                  <a:pos x="10" y="119"/>
                </a:cxn>
              </a:cxnLst>
              <a:rect l="0" t="0" r="r" b="b"/>
              <a:pathLst>
                <a:path w="134" h="179">
                  <a:moveTo>
                    <a:pt x="10" y="119"/>
                  </a:moveTo>
                  <a:cubicBezTo>
                    <a:pt x="0" y="138"/>
                    <a:pt x="4" y="160"/>
                    <a:pt x="21" y="170"/>
                  </a:cubicBezTo>
                  <a:cubicBezTo>
                    <a:pt x="37" y="179"/>
                    <a:pt x="59" y="171"/>
                    <a:pt x="69" y="153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134" y="41"/>
                    <a:pt x="129" y="19"/>
                    <a:pt x="113" y="9"/>
                  </a:cubicBezTo>
                  <a:cubicBezTo>
                    <a:pt x="97" y="0"/>
                    <a:pt x="75" y="7"/>
                    <a:pt x="64" y="26"/>
                  </a:cubicBezTo>
                  <a:lnTo>
                    <a:pt x="10" y="1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067" y="852"/>
              <a:ext cx="147" cy="110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9" y="21"/>
                </a:cxn>
                <a:cxn ang="0">
                  <a:pos x="25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5"/>
                </a:cxn>
                <a:cxn ang="0">
                  <a:pos x="59" y="11"/>
                </a:cxn>
              </a:cxnLst>
              <a:rect l="0" t="0" r="r" b="b"/>
              <a:pathLst>
                <a:path w="179" h="134">
                  <a:moveTo>
                    <a:pt x="59" y="11"/>
                  </a:moveTo>
                  <a:cubicBezTo>
                    <a:pt x="41" y="0"/>
                    <a:pt x="18" y="5"/>
                    <a:pt x="9" y="21"/>
                  </a:cubicBezTo>
                  <a:cubicBezTo>
                    <a:pt x="0" y="37"/>
                    <a:pt x="7" y="59"/>
                    <a:pt x="25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5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50" y="1420"/>
              <a:ext cx="147" cy="110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" y="21"/>
                </a:cxn>
                <a:cxn ang="0">
                  <a:pos x="26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4"/>
                </a:cxn>
                <a:cxn ang="0">
                  <a:pos x="60" y="10"/>
                </a:cxn>
              </a:cxnLst>
              <a:rect l="0" t="0" r="r" b="b"/>
              <a:pathLst>
                <a:path w="179" h="134">
                  <a:moveTo>
                    <a:pt x="60" y="10"/>
                  </a:moveTo>
                  <a:cubicBezTo>
                    <a:pt x="41" y="0"/>
                    <a:pt x="19" y="4"/>
                    <a:pt x="9" y="21"/>
                  </a:cubicBezTo>
                  <a:cubicBezTo>
                    <a:pt x="0" y="37"/>
                    <a:pt x="7" y="59"/>
                    <a:pt x="26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4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1188" y="687"/>
              <a:ext cx="946" cy="1030"/>
            </a:xfrm>
            <a:custGeom>
              <a:avLst/>
              <a:gdLst/>
              <a:ahLst/>
              <a:cxnLst>
                <a:cxn ang="0">
                  <a:pos x="510" y="1256"/>
                </a:cxn>
                <a:cxn ang="0">
                  <a:pos x="0" y="961"/>
                </a:cxn>
                <a:cxn ang="0">
                  <a:pos x="13" y="937"/>
                </a:cxn>
                <a:cxn ang="0">
                  <a:pos x="32" y="713"/>
                </a:cxn>
                <a:cxn ang="0">
                  <a:pos x="73" y="317"/>
                </a:cxn>
                <a:cxn ang="0">
                  <a:pos x="373" y="37"/>
                </a:cxn>
                <a:cxn ang="0">
                  <a:pos x="616" y="7"/>
                </a:cxn>
                <a:cxn ang="0">
                  <a:pos x="848" y="77"/>
                </a:cxn>
                <a:cxn ang="0">
                  <a:pos x="852" y="80"/>
                </a:cxn>
                <a:cxn ang="0">
                  <a:pos x="853" y="80"/>
                </a:cxn>
                <a:cxn ang="0">
                  <a:pos x="1029" y="245"/>
                </a:cxn>
                <a:cxn ang="0">
                  <a:pos x="1125" y="470"/>
                </a:cxn>
                <a:cxn ang="0">
                  <a:pos x="1032" y="870"/>
                </a:cxn>
                <a:cxn ang="0">
                  <a:pos x="710" y="1104"/>
                </a:cxn>
                <a:cxn ang="0">
                  <a:pos x="524" y="1232"/>
                </a:cxn>
                <a:cxn ang="0">
                  <a:pos x="510" y="1256"/>
                </a:cxn>
                <a:cxn ang="0">
                  <a:pos x="75" y="939"/>
                </a:cxn>
                <a:cxn ang="0">
                  <a:pos x="492" y="1180"/>
                </a:cxn>
                <a:cxn ang="0">
                  <a:pos x="686" y="1053"/>
                </a:cxn>
                <a:cxn ang="0">
                  <a:pos x="987" y="836"/>
                </a:cxn>
                <a:cxn ang="0">
                  <a:pos x="1069" y="481"/>
                </a:cxn>
                <a:cxn ang="0">
                  <a:pos x="824" y="128"/>
                </a:cxn>
                <a:cxn ang="0">
                  <a:pos x="820" y="126"/>
                </a:cxn>
                <a:cxn ang="0">
                  <a:pos x="392" y="90"/>
                </a:cxn>
                <a:cxn ang="0">
                  <a:pos x="125" y="339"/>
                </a:cxn>
                <a:cxn ang="0">
                  <a:pos x="88" y="708"/>
                </a:cxn>
                <a:cxn ang="0">
                  <a:pos x="75" y="939"/>
                </a:cxn>
              </a:cxnLst>
              <a:rect l="0" t="0" r="r" b="b"/>
              <a:pathLst>
                <a:path w="1152" h="1256">
                  <a:moveTo>
                    <a:pt x="510" y="1256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13" y="937"/>
                    <a:pt x="13" y="937"/>
                    <a:pt x="13" y="937"/>
                  </a:cubicBezTo>
                  <a:cubicBezTo>
                    <a:pt x="46" y="877"/>
                    <a:pt x="40" y="801"/>
                    <a:pt x="32" y="713"/>
                  </a:cubicBezTo>
                  <a:cubicBezTo>
                    <a:pt x="23" y="604"/>
                    <a:pt x="11" y="468"/>
                    <a:pt x="73" y="317"/>
                  </a:cubicBezTo>
                  <a:cubicBezTo>
                    <a:pt x="128" y="184"/>
                    <a:pt x="234" y="85"/>
                    <a:pt x="373" y="37"/>
                  </a:cubicBezTo>
                  <a:cubicBezTo>
                    <a:pt x="449" y="10"/>
                    <a:pt x="533" y="0"/>
                    <a:pt x="616" y="7"/>
                  </a:cubicBezTo>
                  <a:cubicBezTo>
                    <a:pt x="699" y="14"/>
                    <a:pt x="779" y="38"/>
                    <a:pt x="848" y="77"/>
                  </a:cubicBezTo>
                  <a:cubicBezTo>
                    <a:pt x="852" y="80"/>
                    <a:pt x="852" y="80"/>
                    <a:pt x="852" y="80"/>
                  </a:cubicBezTo>
                  <a:cubicBezTo>
                    <a:pt x="853" y="80"/>
                    <a:pt x="853" y="80"/>
                    <a:pt x="853" y="80"/>
                  </a:cubicBezTo>
                  <a:cubicBezTo>
                    <a:pt x="920" y="120"/>
                    <a:pt x="981" y="177"/>
                    <a:pt x="1029" y="245"/>
                  </a:cubicBezTo>
                  <a:cubicBezTo>
                    <a:pt x="1076" y="313"/>
                    <a:pt x="1109" y="391"/>
                    <a:pt x="1125" y="470"/>
                  </a:cubicBezTo>
                  <a:cubicBezTo>
                    <a:pt x="1152" y="615"/>
                    <a:pt x="1119" y="757"/>
                    <a:pt x="1032" y="870"/>
                  </a:cubicBezTo>
                  <a:cubicBezTo>
                    <a:pt x="932" y="1000"/>
                    <a:pt x="809" y="1057"/>
                    <a:pt x="710" y="1104"/>
                  </a:cubicBezTo>
                  <a:cubicBezTo>
                    <a:pt x="629" y="1141"/>
                    <a:pt x="560" y="1174"/>
                    <a:pt x="524" y="1232"/>
                  </a:cubicBezTo>
                  <a:lnTo>
                    <a:pt x="510" y="1256"/>
                  </a:lnTo>
                  <a:close/>
                  <a:moveTo>
                    <a:pt x="75" y="939"/>
                  </a:moveTo>
                  <a:cubicBezTo>
                    <a:pt x="492" y="1180"/>
                    <a:pt x="492" y="1180"/>
                    <a:pt x="492" y="1180"/>
                  </a:cubicBezTo>
                  <a:cubicBezTo>
                    <a:pt x="538" y="1122"/>
                    <a:pt x="607" y="1090"/>
                    <a:pt x="686" y="1053"/>
                  </a:cubicBezTo>
                  <a:cubicBezTo>
                    <a:pt x="784" y="1007"/>
                    <a:pt x="896" y="955"/>
                    <a:pt x="987" y="836"/>
                  </a:cubicBezTo>
                  <a:cubicBezTo>
                    <a:pt x="1087" y="707"/>
                    <a:pt x="1087" y="572"/>
                    <a:pt x="1069" y="481"/>
                  </a:cubicBezTo>
                  <a:cubicBezTo>
                    <a:pt x="1042" y="337"/>
                    <a:pt x="948" y="201"/>
                    <a:pt x="824" y="128"/>
                  </a:cubicBezTo>
                  <a:cubicBezTo>
                    <a:pt x="820" y="126"/>
                    <a:pt x="820" y="126"/>
                    <a:pt x="820" y="126"/>
                  </a:cubicBezTo>
                  <a:cubicBezTo>
                    <a:pt x="695" y="55"/>
                    <a:pt x="530" y="41"/>
                    <a:pt x="392" y="90"/>
                  </a:cubicBezTo>
                  <a:cubicBezTo>
                    <a:pt x="304" y="120"/>
                    <a:pt x="187" y="188"/>
                    <a:pt x="125" y="339"/>
                  </a:cubicBezTo>
                  <a:cubicBezTo>
                    <a:pt x="68" y="477"/>
                    <a:pt x="79" y="600"/>
                    <a:pt x="88" y="708"/>
                  </a:cubicBezTo>
                  <a:cubicBezTo>
                    <a:pt x="96" y="795"/>
                    <a:pt x="102" y="871"/>
                    <a:pt x="75" y="9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1737" y="866"/>
              <a:ext cx="305" cy="352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551" y="1057"/>
              <a:ext cx="459" cy="423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311" y="794"/>
              <a:ext cx="493" cy="569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1351" y="1350"/>
              <a:ext cx="93" cy="167"/>
            </a:xfrm>
            <a:custGeom>
              <a:avLst/>
              <a:gdLst/>
              <a:ahLst/>
              <a:cxnLst>
                <a:cxn ang="0">
                  <a:pos x="18" y="197"/>
                </a:cxn>
                <a:cxn ang="0">
                  <a:pos x="14" y="195"/>
                </a:cxn>
                <a:cxn ang="0">
                  <a:pos x="9" y="156"/>
                </a:cxn>
                <a:cxn ang="0">
                  <a:pos x="44" y="35"/>
                </a:cxn>
                <a:cxn ang="0">
                  <a:pos x="67" y="3"/>
                </a:cxn>
                <a:cxn ang="0">
                  <a:pos x="99" y="26"/>
                </a:cxn>
                <a:cxn ang="0">
                  <a:pos x="54" y="190"/>
                </a:cxn>
                <a:cxn ang="0">
                  <a:pos x="18" y="197"/>
                </a:cxn>
              </a:cxnLst>
              <a:rect l="0" t="0" r="r" b="b"/>
              <a:pathLst>
                <a:path w="113" h="204">
                  <a:moveTo>
                    <a:pt x="18" y="197"/>
                  </a:moveTo>
                  <a:cubicBezTo>
                    <a:pt x="17" y="197"/>
                    <a:pt x="16" y="196"/>
                    <a:pt x="14" y="195"/>
                  </a:cubicBezTo>
                  <a:cubicBezTo>
                    <a:pt x="2" y="186"/>
                    <a:pt x="0" y="168"/>
                    <a:pt x="9" y="156"/>
                  </a:cubicBezTo>
                  <a:cubicBezTo>
                    <a:pt x="10" y="155"/>
                    <a:pt x="54" y="97"/>
                    <a:pt x="44" y="35"/>
                  </a:cubicBezTo>
                  <a:cubicBezTo>
                    <a:pt x="41" y="20"/>
                    <a:pt x="52" y="5"/>
                    <a:pt x="67" y="3"/>
                  </a:cubicBezTo>
                  <a:cubicBezTo>
                    <a:pt x="83" y="0"/>
                    <a:pt x="97" y="11"/>
                    <a:pt x="99" y="26"/>
                  </a:cubicBezTo>
                  <a:cubicBezTo>
                    <a:pt x="113" y="112"/>
                    <a:pt x="56" y="187"/>
                    <a:pt x="54" y="190"/>
                  </a:cubicBezTo>
                  <a:cubicBezTo>
                    <a:pt x="45" y="202"/>
                    <a:pt x="30" y="204"/>
                    <a:pt x="18" y="19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1472" y="1448"/>
              <a:ext cx="137" cy="140"/>
            </a:xfrm>
            <a:custGeom>
              <a:avLst/>
              <a:gdLst/>
              <a:ahLst/>
              <a:cxnLst>
                <a:cxn ang="0">
                  <a:pos x="18" y="162"/>
                </a:cxn>
                <a:cxn ang="0">
                  <a:pos x="6" y="127"/>
                </a:cxn>
                <a:cxn ang="0">
                  <a:pos x="125" y="6"/>
                </a:cxn>
                <a:cxn ang="0">
                  <a:pos x="161" y="22"/>
                </a:cxn>
                <a:cxn ang="0">
                  <a:pos x="145" y="58"/>
                </a:cxn>
                <a:cxn ang="0">
                  <a:pos x="58" y="149"/>
                </a:cxn>
                <a:cxn ang="0">
                  <a:pos x="21" y="164"/>
                </a:cxn>
                <a:cxn ang="0">
                  <a:pos x="18" y="162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52099" y="2324920"/>
            <a:ext cx="8229600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章节标题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ECB9869C-5205-4D77-BB97-09DEB6CAD1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xmlns="" id="{00C0CB4C-9B46-4042-9722-B307E4684C4E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614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51558" y="101161"/>
            <a:ext cx="344428" cy="296466"/>
          </a:xfrm>
          <a:custGeom>
            <a:avLst/>
            <a:gdLst>
              <a:gd name="T0" fmla="*/ 587 w 587"/>
              <a:gd name="T1" fmla="*/ 339 h 677"/>
              <a:gd name="T2" fmla="*/ 293 w 587"/>
              <a:gd name="T3" fmla="*/ 508 h 677"/>
              <a:gd name="T4" fmla="*/ 0 w 587"/>
              <a:gd name="T5" fmla="*/ 677 h 677"/>
              <a:gd name="T6" fmla="*/ 0 w 587"/>
              <a:gd name="T7" fmla="*/ 339 h 677"/>
              <a:gd name="T8" fmla="*/ 0 w 587"/>
              <a:gd name="T9" fmla="*/ 0 h 677"/>
              <a:gd name="T10" fmla="*/ 293 w 587"/>
              <a:gd name="T11" fmla="*/ 169 h 677"/>
              <a:gd name="T12" fmla="*/ 587 w 587"/>
              <a:gd name="T13" fmla="*/ 339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677">
                <a:moveTo>
                  <a:pt x="587" y="339"/>
                </a:moveTo>
                <a:lnTo>
                  <a:pt x="293" y="508"/>
                </a:lnTo>
                <a:lnTo>
                  <a:pt x="0" y="677"/>
                </a:lnTo>
                <a:lnTo>
                  <a:pt x="0" y="339"/>
                </a:lnTo>
                <a:lnTo>
                  <a:pt x="0" y="0"/>
                </a:lnTo>
                <a:lnTo>
                  <a:pt x="293" y="169"/>
                </a:lnTo>
                <a:lnTo>
                  <a:pt x="587" y="339"/>
                </a:lnTo>
                <a:close/>
              </a:path>
            </a:pathLst>
          </a:custGeom>
          <a:solidFill>
            <a:srgbClr val="3B5599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714" y="-7781"/>
            <a:ext cx="8229600" cy="563307"/>
          </a:xfrm>
        </p:spPr>
        <p:txBody>
          <a:bodyPr lIns="0" tIns="0" rIns="0" bIns="0">
            <a:normAutofit/>
          </a:bodyPr>
          <a:lstStyle>
            <a:lvl1pPr algn="l">
              <a:defRPr sz="3200">
                <a:solidFill>
                  <a:srgbClr val="3B559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50277E6-5EFA-4ACD-AF70-B4EF1ED472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F861E519-9FFB-4F28-886C-5848DD5F85BD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48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ChangeAspect="1"/>
          </p:cNvSpPr>
          <p:nvPr userDrawn="1"/>
        </p:nvSpPr>
        <p:spPr bwMode="auto">
          <a:xfrm>
            <a:off x="51558" y="101161"/>
            <a:ext cx="344428" cy="296466"/>
          </a:xfrm>
          <a:custGeom>
            <a:avLst/>
            <a:gdLst>
              <a:gd name="T0" fmla="*/ 587 w 587"/>
              <a:gd name="T1" fmla="*/ 339 h 677"/>
              <a:gd name="T2" fmla="*/ 293 w 587"/>
              <a:gd name="T3" fmla="*/ 508 h 677"/>
              <a:gd name="T4" fmla="*/ 0 w 587"/>
              <a:gd name="T5" fmla="*/ 677 h 677"/>
              <a:gd name="T6" fmla="*/ 0 w 587"/>
              <a:gd name="T7" fmla="*/ 339 h 677"/>
              <a:gd name="T8" fmla="*/ 0 w 587"/>
              <a:gd name="T9" fmla="*/ 0 h 677"/>
              <a:gd name="T10" fmla="*/ 293 w 587"/>
              <a:gd name="T11" fmla="*/ 169 h 677"/>
              <a:gd name="T12" fmla="*/ 587 w 587"/>
              <a:gd name="T13" fmla="*/ 339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677">
                <a:moveTo>
                  <a:pt x="587" y="339"/>
                </a:moveTo>
                <a:lnTo>
                  <a:pt x="293" y="508"/>
                </a:lnTo>
                <a:lnTo>
                  <a:pt x="0" y="677"/>
                </a:lnTo>
                <a:lnTo>
                  <a:pt x="0" y="339"/>
                </a:lnTo>
                <a:lnTo>
                  <a:pt x="0" y="0"/>
                </a:lnTo>
                <a:lnTo>
                  <a:pt x="293" y="169"/>
                </a:lnTo>
                <a:lnTo>
                  <a:pt x="587" y="339"/>
                </a:lnTo>
                <a:close/>
              </a:path>
            </a:pathLst>
          </a:custGeom>
          <a:solidFill>
            <a:srgbClr val="3B5599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473714" y="-7781"/>
            <a:ext cx="8229600" cy="5633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B55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单击此处编辑母版标题样式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9CBAEC9-6971-418C-B47E-FC869516D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xmlns="" id="{92785208-1CCF-4F73-B047-F93F15CE3A49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91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15566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5566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>
            <a:spLocks noChangeAspect="1"/>
          </p:cNvSpPr>
          <p:nvPr userDrawn="1"/>
        </p:nvSpPr>
        <p:spPr bwMode="auto">
          <a:xfrm>
            <a:off x="51558" y="101161"/>
            <a:ext cx="344428" cy="296466"/>
          </a:xfrm>
          <a:custGeom>
            <a:avLst/>
            <a:gdLst>
              <a:gd name="T0" fmla="*/ 587 w 587"/>
              <a:gd name="T1" fmla="*/ 339 h 677"/>
              <a:gd name="T2" fmla="*/ 293 w 587"/>
              <a:gd name="T3" fmla="*/ 508 h 677"/>
              <a:gd name="T4" fmla="*/ 0 w 587"/>
              <a:gd name="T5" fmla="*/ 677 h 677"/>
              <a:gd name="T6" fmla="*/ 0 w 587"/>
              <a:gd name="T7" fmla="*/ 339 h 677"/>
              <a:gd name="T8" fmla="*/ 0 w 587"/>
              <a:gd name="T9" fmla="*/ 0 h 677"/>
              <a:gd name="T10" fmla="*/ 293 w 587"/>
              <a:gd name="T11" fmla="*/ 169 h 677"/>
              <a:gd name="T12" fmla="*/ 587 w 587"/>
              <a:gd name="T13" fmla="*/ 339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677">
                <a:moveTo>
                  <a:pt x="587" y="339"/>
                </a:moveTo>
                <a:lnTo>
                  <a:pt x="293" y="508"/>
                </a:lnTo>
                <a:lnTo>
                  <a:pt x="0" y="677"/>
                </a:lnTo>
                <a:lnTo>
                  <a:pt x="0" y="339"/>
                </a:lnTo>
                <a:lnTo>
                  <a:pt x="0" y="0"/>
                </a:lnTo>
                <a:lnTo>
                  <a:pt x="293" y="169"/>
                </a:lnTo>
                <a:lnTo>
                  <a:pt x="587" y="339"/>
                </a:lnTo>
                <a:close/>
              </a:path>
            </a:pathLst>
          </a:custGeom>
          <a:solidFill>
            <a:srgbClr val="3B5599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 userDrawn="1"/>
        </p:nvSpPr>
        <p:spPr>
          <a:xfrm>
            <a:off x="473714" y="-7781"/>
            <a:ext cx="8229600" cy="5633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B55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单击此处编辑母版标题样式</a:t>
            </a: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6C6CE52E-D6E5-4A22-9E1B-1B76283F4B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xmlns="" id="{4C8B01CE-A4B8-4D28-96B3-8575D02B67E9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88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/>
          <p:cNvSpPr>
            <a:spLocks noChangeAspect="1"/>
          </p:cNvSpPr>
          <p:nvPr userDrawn="1"/>
        </p:nvSpPr>
        <p:spPr bwMode="auto">
          <a:xfrm>
            <a:off x="51558" y="101161"/>
            <a:ext cx="344428" cy="296466"/>
          </a:xfrm>
          <a:custGeom>
            <a:avLst/>
            <a:gdLst>
              <a:gd name="T0" fmla="*/ 587 w 587"/>
              <a:gd name="T1" fmla="*/ 339 h 677"/>
              <a:gd name="T2" fmla="*/ 293 w 587"/>
              <a:gd name="T3" fmla="*/ 508 h 677"/>
              <a:gd name="T4" fmla="*/ 0 w 587"/>
              <a:gd name="T5" fmla="*/ 677 h 677"/>
              <a:gd name="T6" fmla="*/ 0 w 587"/>
              <a:gd name="T7" fmla="*/ 339 h 677"/>
              <a:gd name="T8" fmla="*/ 0 w 587"/>
              <a:gd name="T9" fmla="*/ 0 h 677"/>
              <a:gd name="T10" fmla="*/ 293 w 587"/>
              <a:gd name="T11" fmla="*/ 169 h 677"/>
              <a:gd name="T12" fmla="*/ 587 w 587"/>
              <a:gd name="T13" fmla="*/ 339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677">
                <a:moveTo>
                  <a:pt x="587" y="339"/>
                </a:moveTo>
                <a:lnTo>
                  <a:pt x="293" y="508"/>
                </a:lnTo>
                <a:lnTo>
                  <a:pt x="0" y="677"/>
                </a:lnTo>
                <a:lnTo>
                  <a:pt x="0" y="339"/>
                </a:lnTo>
                <a:lnTo>
                  <a:pt x="0" y="0"/>
                </a:lnTo>
                <a:lnTo>
                  <a:pt x="293" y="169"/>
                </a:lnTo>
                <a:lnTo>
                  <a:pt x="587" y="339"/>
                </a:lnTo>
                <a:close/>
              </a:path>
            </a:pathLst>
          </a:custGeom>
          <a:solidFill>
            <a:srgbClr val="3B5599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73714" y="-7781"/>
            <a:ext cx="8229600" cy="563307"/>
          </a:xfrm>
        </p:spPr>
        <p:txBody>
          <a:bodyPr lIns="0" tIns="0" rIns="0" bIns="0">
            <a:normAutofit/>
          </a:bodyPr>
          <a:lstStyle>
            <a:lvl1pPr algn="l">
              <a:defRPr sz="3200">
                <a:solidFill>
                  <a:srgbClr val="3B559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51CDE49-D5B6-4EB5-B4FD-62D9AC980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2A881737-6492-424F-9D7E-A5F7FABF6E80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456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14561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86098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5D8ED52-162C-4613-BC21-F091705BC5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D6F76C-7CA2-4FF3-B8DE-7EA270194DFB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33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0" name="直线连接符 8"/>
          <p:cNvCxnSpPr/>
          <p:nvPr userDrawn="1"/>
        </p:nvCxnSpPr>
        <p:spPr>
          <a:xfrm>
            <a:off x="1255171" y="4793122"/>
            <a:ext cx="59055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>
            <a:spLocks noChangeAspect="1"/>
          </p:cNvSpPr>
          <p:nvPr userDrawn="1"/>
        </p:nvSpPr>
        <p:spPr bwMode="auto">
          <a:xfrm>
            <a:off x="51558" y="101161"/>
            <a:ext cx="344428" cy="296466"/>
          </a:xfrm>
          <a:custGeom>
            <a:avLst/>
            <a:gdLst>
              <a:gd name="T0" fmla="*/ 587 w 587"/>
              <a:gd name="T1" fmla="*/ 339 h 677"/>
              <a:gd name="T2" fmla="*/ 293 w 587"/>
              <a:gd name="T3" fmla="*/ 508 h 677"/>
              <a:gd name="T4" fmla="*/ 0 w 587"/>
              <a:gd name="T5" fmla="*/ 677 h 677"/>
              <a:gd name="T6" fmla="*/ 0 w 587"/>
              <a:gd name="T7" fmla="*/ 339 h 677"/>
              <a:gd name="T8" fmla="*/ 0 w 587"/>
              <a:gd name="T9" fmla="*/ 0 h 677"/>
              <a:gd name="T10" fmla="*/ 293 w 587"/>
              <a:gd name="T11" fmla="*/ 169 h 677"/>
              <a:gd name="T12" fmla="*/ 587 w 587"/>
              <a:gd name="T13" fmla="*/ 339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677">
                <a:moveTo>
                  <a:pt x="587" y="339"/>
                </a:moveTo>
                <a:lnTo>
                  <a:pt x="293" y="508"/>
                </a:lnTo>
                <a:lnTo>
                  <a:pt x="0" y="677"/>
                </a:lnTo>
                <a:lnTo>
                  <a:pt x="0" y="339"/>
                </a:lnTo>
                <a:lnTo>
                  <a:pt x="0" y="0"/>
                </a:lnTo>
                <a:lnTo>
                  <a:pt x="293" y="169"/>
                </a:lnTo>
                <a:lnTo>
                  <a:pt x="587" y="339"/>
                </a:lnTo>
                <a:close/>
              </a:path>
            </a:pathLst>
          </a:custGeom>
          <a:solidFill>
            <a:srgbClr val="3B5599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 userDrawn="1"/>
        </p:nvSpPr>
        <p:spPr>
          <a:xfrm>
            <a:off x="473714" y="-7781"/>
            <a:ext cx="8229600" cy="5633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B55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单击此处编辑母版标题样式</a:t>
            </a: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17FF1005-0088-4359-9C9F-FA5E18656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5137" y="100147"/>
            <a:ext cx="1224136" cy="455379"/>
          </a:xfrm>
          <a:prstGeom prst="rect">
            <a:avLst/>
          </a:prstGeom>
        </p:spPr>
      </p:pic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xmlns="" id="{52AD1971-8402-49A1-8ECD-E31157B983DF}"/>
              </a:ext>
            </a:extLst>
          </p:cNvPr>
          <p:cNvSpPr txBox="1">
            <a:spLocks/>
          </p:cNvSpPr>
          <p:nvPr userDrawn="1"/>
        </p:nvSpPr>
        <p:spPr>
          <a:xfrm>
            <a:off x="6705600" y="476726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11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0CEA-243A-4100-AB2B-5E140C604947}" type="datetime1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0584-B574-45AA-83E6-2A50F6165E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866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5" r:id="rId2"/>
    <p:sldLayoutId id="2147483734" r:id="rId3"/>
    <p:sldLayoutId id="2147483721" r:id="rId4"/>
    <p:sldLayoutId id="2147483722" r:id="rId5"/>
    <p:sldLayoutId id="2147483723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428742"/>
            <a:ext cx="6000792" cy="193953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Python</a:t>
            </a:r>
            <a:r>
              <a:rPr lang="zh-CN" altLang="en-US" sz="3600" dirty="0" smtClean="0">
                <a:solidFill>
                  <a:schemeClr val="tx1"/>
                </a:solidFill>
              </a:rPr>
              <a:t>全栈工程师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ctr"/>
            <a:endParaRPr lang="en-US" altLang="zh-CN" sz="3600" dirty="0" smtClean="0"/>
          </a:p>
          <a:p>
            <a:pPr algn="ctr"/>
            <a:r>
              <a:rPr lang="en-US" altLang="zh-CN" sz="2000" dirty="0" smtClean="0"/>
              <a:t>2018-01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  课程目录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85786" y="857238"/>
            <a:ext cx="7139014" cy="36553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课程简介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学完后能做什么？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我该怎么学？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4. </a:t>
            </a:r>
            <a:r>
              <a:rPr lang="zh-CN" altLang="en-US" dirty="0" smtClean="0"/>
              <a:t>课程有什么配套服务？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5. </a:t>
            </a:r>
            <a:r>
              <a:rPr lang="zh-CN" altLang="en-US" dirty="0" smtClean="0"/>
              <a:t>详细课程大纲介绍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  <a:ea typeface="+mn-ea"/>
              </a:rPr>
              <a:t>1. </a:t>
            </a:r>
            <a:r>
              <a:rPr lang="zh-CN" altLang="en-US" sz="2800" dirty="0" smtClean="0">
                <a:latin typeface="+mn-ea"/>
                <a:ea typeface="+mn-ea"/>
              </a:rPr>
              <a:t>课程简介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28676"/>
            <a:ext cx="7901014" cy="36553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这是一套关于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全栈工程师培养的微职位课程，包括基础、网络爬虫、数据挖掘、机器学习、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开发技术、自动化运维等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常见应用领域的内容。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并且此次力求详细、全面、实战。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http://edu.csdn.net/topic/python1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学完后能做什么？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28676"/>
            <a:ext cx="8229600" cy="33940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200" dirty="0" smtClean="0"/>
              <a:t>那么学完后，能做什么？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从事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全栈开发方向的工作。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从事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网络爬虫方向的工作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从事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数据挖掘</a:t>
            </a:r>
            <a:r>
              <a:rPr lang="en-US" altLang="zh-CN" sz="2200" dirty="0" smtClean="0"/>
              <a:t>&amp;</a:t>
            </a:r>
            <a:r>
              <a:rPr lang="zh-CN" altLang="en-US" sz="2200" dirty="0" smtClean="0"/>
              <a:t>人工智能方向的工作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从事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开发</a:t>
            </a:r>
            <a:r>
              <a:rPr lang="en-US" altLang="zh-CN" sz="2200" dirty="0" smtClean="0"/>
              <a:t>Web</a:t>
            </a:r>
            <a:r>
              <a:rPr lang="zh-CN" altLang="en-US" sz="2200" dirty="0" smtClean="0"/>
              <a:t>网站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使用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实现自动化运维相关的事情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我该怎么学？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857238"/>
            <a:ext cx="7901014" cy="36553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1. </a:t>
            </a:r>
            <a:r>
              <a:rPr lang="zh-CN" altLang="en-US" sz="2200" dirty="0" smtClean="0"/>
              <a:t>按照我们设计的大纲与时间安排，按部就班地完成每周的学习任务。（打基础）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2. </a:t>
            </a:r>
            <a:r>
              <a:rPr lang="zh-CN" altLang="en-US" sz="2200" dirty="0" smtClean="0"/>
              <a:t>代码一定要自己动手敲一遍，并且要达到关上视频可以默敲的地步。默敲的代码不必与视频的代码完全一致，但一定要可以实现相应功能（练实战）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3. </a:t>
            </a:r>
            <a:r>
              <a:rPr lang="zh-CN" altLang="en-US" sz="2200" dirty="0" smtClean="0"/>
              <a:t>按时完成每周的作业。（做提升）</a:t>
            </a:r>
            <a:endParaRPr lang="en-US" altLang="zh-CN" sz="22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dirty="0" smtClean="0"/>
              <a:t>最后，一定要抱有一颗耐烦的心，坚持下来！</a:t>
            </a:r>
            <a:endParaRPr lang="en-US" altLang="zh-CN" sz="22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dirty="0" smtClean="0"/>
              <a:t>二八定律不会改变，你一定要做那前</a:t>
            </a:r>
            <a:r>
              <a:rPr lang="en-US" altLang="zh-CN" sz="2200" dirty="0" smtClean="0"/>
              <a:t>20%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latin typeface="+mn-ea"/>
                <a:ea typeface="+mn-ea"/>
              </a:rPr>
              <a:t>课程有什么配套服务？</a:t>
            </a:r>
            <a:r>
              <a:rPr lang="en-US" altLang="zh-CN" sz="2800" dirty="0" smtClean="0">
                <a:latin typeface="+mn-ea"/>
                <a:ea typeface="+mn-ea"/>
              </a:rPr>
              <a:t>	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28676"/>
            <a:ext cx="8229600" cy="33940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助教答疑，进度追踪，作业辅导，通关考试，荣誉证书、就业指导、这些你关心的，都会有。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但我希望，你最终真的可以收获可以应用于实战的知识，在你真正掌握了这些知识之后，你会发现，金钱、技术、升职，这些都会有的，但你要相信，学习的过程一定是很艰苦，需要你投入时间，静心领悟、克服惰性、我们的这些服务，都只是希望可以配合你，让你可以更好地完成学习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en-US" altLang="zh-CN" sz="2800" dirty="0" smtClean="0">
                <a:latin typeface="+mn-ea"/>
                <a:ea typeface="+mn-ea"/>
              </a:rPr>
              <a:t>. </a:t>
            </a:r>
            <a:r>
              <a:rPr lang="zh-CN" altLang="en-US" sz="2800" dirty="0" smtClean="0">
                <a:latin typeface="+mn-ea"/>
                <a:ea typeface="+mn-ea"/>
              </a:rPr>
              <a:t>详细课程大纲介绍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具体详见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67874"/>
            <a:ext cx="8186766" cy="45875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Python3</a:t>
            </a:r>
            <a:r>
              <a:rPr lang="zh-CN" altLang="en-US" sz="2800" dirty="0" smtClean="0"/>
              <a:t>的环境安装：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的运行方式：</a:t>
            </a:r>
            <a:endParaRPr lang="zh-CN" altLang="en-US" sz="2800" dirty="0"/>
          </a:p>
        </p:txBody>
      </p:sp>
      <p:pic>
        <p:nvPicPr>
          <p:cNvPr id="1026" name="Picture 2" descr="F:\Python02\上课软件\2017-12-14_1914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03660"/>
            <a:ext cx="3571900" cy="1662627"/>
          </a:xfrm>
          <a:prstGeom prst="rect">
            <a:avLst/>
          </a:prstGeom>
          <a:noFill/>
        </p:spPr>
      </p:pic>
      <p:pic>
        <p:nvPicPr>
          <p:cNvPr id="1027" name="Picture 3" descr="F:\Python02\上课软件\2017-12-14_1915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803659"/>
            <a:ext cx="3571900" cy="1703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4255318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@T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412</Words>
  <Application>Microsoft Office PowerPoint</Application>
  <PresentationFormat>全屏显示(16:9)</PresentationFormat>
  <Paragraphs>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1_自定义设计方案</vt:lpstr>
      <vt:lpstr>幻灯片 1</vt:lpstr>
      <vt:lpstr>   课程目录</vt:lpstr>
      <vt:lpstr>1. 课程简介</vt:lpstr>
      <vt:lpstr>2. 学完后能做什么？</vt:lpstr>
      <vt:lpstr>3. 我该怎么学？</vt:lpstr>
      <vt:lpstr>5. 课程有什么配套服务？ </vt:lpstr>
      <vt:lpstr>6. 详细课程大纲介绍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Crystal</dc:creator>
  <cp:lastModifiedBy>Administrator</cp:lastModifiedBy>
  <cp:revision>210</cp:revision>
  <dcterms:created xsi:type="dcterms:W3CDTF">2017-04-27T03:03:22Z</dcterms:created>
  <dcterms:modified xsi:type="dcterms:W3CDTF">2018-01-25T12:02:31Z</dcterms:modified>
</cp:coreProperties>
</file>