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1" r:id="rId21"/>
    <p:sldId id="274" r:id="rId22"/>
    <p:sldId id="276" r:id="rId23"/>
    <p:sldId id="275" r:id="rId24"/>
    <p:sldId id="277" r:id="rId25"/>
    <p:sldId id="278" r:id="rId26"/>
    <p:sldId id="282" r:id="rId27"/>
    <p:sldId id="281" r:id="rId28"/>
    <p:sldId id="280" r:id="rId29"/>
    <p:sldId id="279" r:id="rId30"/>
    <p:sldId id="283" r:id="rId31"/>
    <p:sldId id="284" r:id="rId32"/>
    <p:sldId id="287" r:id="rId33"/>
    <p:sldId id="286" r:id="rId34"/>
    <p:sldId id="285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Python</a:t>
            </a:r>
            <a:r>
              <a:rPr lang="zh-CN" altLang="en-US"/>
              <a:t>基础</a:t>
            </a:r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半土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Python函数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/>
              <a:t>2.6 多种参数混合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定义函数时尽量避免多种参数格式混合(普通参数/非关键字参数，关键字参数，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非关键字收集参数，关键字收集参数)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1. 普通参数（非关键字参数）和关键字参数必须在两种收集参数之前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 非关键字收集参数，必须在关键字收集参数之前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3. 如果多种参数在一起，必须注意进制参数多次赋值操作（相同赋值赋值之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后，关键字参数在此赋值！）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Python函数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关于函数的返回值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函数根据执行完毕是否可以得到一个结果，将函数分为2个类型：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1. 执行过程函数: print()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 具有返回值的函数：id(),type()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格式：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def 函数名(参数....):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函数功能代码...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…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[return 语句]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Python函数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• return的特征: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1. 具有return语句的函数称为具有返回值的函数。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 return可以为当前函数执行完毕返回一个结果，这样的函数调用可以被接受。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3. return执行之后，函数则会终止，所有return之后的语句不会被执行。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4. 一个函数可以书写多个return语句，但是一般会放入分支结构当中。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5. 一个函数若要返回多个数据，可借助复合数据类型（list，tuple，set，dict）来操作即可！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6. 不带参数值的return语句返回None。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Python函数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marL="0" indent="0">
              <a:buNone/>
            </a:pPr>
            <a:r>
              <a:rPr lang="zh-CN" altLang="en-US"/>
              <a:t>3. 函数文档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 函数文档就是用来查看当前函数相关信息介绍的一个特定格式而已。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 查看函数文档的方法：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1. help（函数名称） # 直接输出显示函数文档的内容字符串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 函数名.__doc__ # 直接输出显示函数文档的内容元字符串（转义字符不转义）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 定义函数的文档： ' ''' 或  """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def 函数名(参数...):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'''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在此处声明函数文档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'''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函数功能代码...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函数功能代码...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。。。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Python函数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•  注意：函数文档的作用是对函数进行说明，便于阅读和快速掌握函数的使用，通常函数文档需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要具有以下信息：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1. 函数的作用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 函数的参数介绍(个数，数据类型)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3. 函数的返回值（数据和类型）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Python函数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4. 局部变量和全局变量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定义在函数内部的变量拥有一个局部作用域，定义在函数外的拥有全局作用域。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局部变量只能在其被声明的函数内部访问，而全局变量可以在整个程序范围内访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问。调用函数时，所有在函数内声明的变量名称都将被加入到作用域中。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Python函数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5. 函数的其他使用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1. 匿名函数：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 所谓匿名，意即不再使用 def 语句这样标准的形式定义一个函数。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 python 使用 lambda 来创建匿名函数。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 lambda 只是一个表达式，函数体比 def 简单很多。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 lambda主体是一个表达式，而不是代码块。仅仅能在lambda表达式中封装有限的逻辑进去。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 lambda 函数拥有自己的命名空间，且不能访问自己参数列表之外或全局命名空间里的参数。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 虽然lambda函数看起来只能写一行，却不等同于C或C++的内联函数，后者的目的是调用小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函数时不占用栈内存从而增加运行效率。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 语法: lambda 函数的语法只包含一个语句，如下：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lambda [arg1 [,arg2,.....argn]]:expression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Python 数据类型的操作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/>
              <a:t>1. Number数字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之前我们已经介绍了Nember类型的基本操作，下面介绍他们的操作函数: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数学函数：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如：abs(x)、ceil(x)、floor(x)、max(x1, x2,...)、ound(x [,n])…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随机数函数：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如：random()、choice(seq)、randrange ( )、shuffle(lst)…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三角函数：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如：正弦 sin(x)、正切 cos(x)、反正弦 asin(x)、反余弦 acos(x)…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数学常量: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如：圆周率(math.pi)、 自然常数(math.e)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Python 数据类型的操作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2. String字符串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Python转义字符: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\\ \‘ \“ \n \t \r \v \f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Python字符串运算符: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+ * [] in not in r %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Python字符串格式化: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基本的用法是将一个值插入到一个有字符串格式符 %s 的字符串中。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在 Python 中，字符串格式化使用与 C 中 sprintf 函数一样的语法。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如：print ("我叫 %s 今年 %d 岁!" % ('小明', 10))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Python 的字符串内建函数: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upper() lower() replace() split() len() find() index() count()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Python 数据类型的操作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3. List列表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序列是Python中最基本的数据结构。序列中的每个元素都分配一个数字 - 它的位置，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或索引，第一个索引是0，第二个索引是1，依此类推。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列表的常规操作实例：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列表的遍历操作: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Python列表脚本操作符：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Python列表截取与拼接：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Python列表函数&amp;方法: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Python</a:t>
            </a:r>
            <a:r>
              <a:rPr lang="zh-CN" altLang="en-US"/>
              <a:t>函数</a:t>
            </a:r>
            <a:endParaRPr lang="zh-CN" altLang="en-US"/>
          </a:p>
          <a:p>
            <a:r>
              <a:rPr lang="en-US" altLang="zh-CN"/>
              <a:t>Python</a:t>
            </a:r>
            <a:r>
              <a:rPr lang="zh-CN" altLang="en-US"/>
              <a:t>数据类型的操作</a:t>
            </a:r>
            <a:endParaRPr lang="zh-CN" altLang="en-US"/>
          </a:p>
          <a:p>
            <a:r>
              <a:rPr lang="en-US" altLang="zh-CN"/>
              <a:t>Python</a:t>
            </a:r>
            <a:r>
              <a:rPr lang="zh-CN" altLang="en-US"/>
              <a:t>文件操作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Python 数据类型的操作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序列是Python中最基本的数据结构。序列中的每个元素都分配一个数字 - 它的位置，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或索引，第一个索引是0，第二个索引是1，依此类推。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列表的常规操作实例：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列表的遍历操作: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Python列表脚本操作符：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Python列表截取与拼接：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Python列表函数&amp;方法: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Python 数据类型的操作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4. Tuple元组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Python 的元组与列表类似，不同之处在于元组的元素不能修改。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元组使用小括号，列表使用方括号。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元组创建很简单，只需要在括号中添加元素，并使用逗号隔开即可。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元组的基本操作：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元组运算符：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元组索引，截取：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元组内置函数: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如：len()、 max()、 min()、 tuple()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Python 数据类型的操作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5. Set集合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集合（set）是一个无序不重复元素的序列。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基本功能是进行成员关系测试和删除重复元素。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可以使用大括号 { } 或者 set() 函数创建集合，注意：创建一个空集合必须用 set() 而不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是 { }，因为 { } 是用来创建一个空字典。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集合的基本操作：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集合运算符：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集合索引，截取：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集合内置函数: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Python 数据类型的操作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6. Dictionary字典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字典是另一种可变容器模型，且可存储任意类型对象。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字典的每个键值(key=&gt;value)对用冒号(:)分割，其中键必须是唯一的，每个键值对之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间用逗号(,)分割，整个字典包括在花括号({})中 ,格式如下所示：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 = {key1 : value1, key2 : value2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集合的基本操作：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集合运算符：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集合索引，截取：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集合内置函数: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Python文件操作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1. 文件本身的操作(python内置)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open（） 打开或者创建一个文件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格式：open('文件路径','打开模式')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打开模式：r w a 等模式 具体请参考手册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close() 关闭文件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read() 读取文件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readline() 读取一行文件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readlines() 将文件中的内容读取到序列当中。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write() 写入文件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writelines() 将序列写入文件中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Python文件操作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2. 系统中文件和文件夹的操作（os模块）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使用该模块必须先导入模块：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import os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os模块中的部分函数：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getcwd()-- 获取当前的工作目录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chdir()-- 修改当前工作目录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listdir()-- 获取指定文件夹中的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mkdir() 创建一个目录/文件夹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rmdir() 移除一个目录（必须是空目录)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rename() 修改文件和文件夹的名称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stat() 获取文件的相关 信息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exit() 推出当前执行命令，直接关闭当前操作 格式:exit() 返回值：无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Python文件操作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当前os模块的值: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os.curdir 获取当前路径 都是.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os.pardir 获取上层目录路径 都是..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os.path os中的一个子模块，操作非常多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os.name 当前系统的内核名称 win-&gt;nt linux/unix-&gt;posix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os.sep 获取当前系统的路径分割符号 window -&gt; \ linux/unix -&gt; /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os.extsep 获取当前系统中文件名和后缀之间的分割符号，所有系统都是.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os.linesep 获取当前系统的换行符号 window -&gt; \r\n linux/unix -&gt; \n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Python文件操作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3. 系统路径相关操作(os模块中的子模块 os.path)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abspath() 将一个相对路径转化为绝对路径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basename() 获取路径中的文件夹或者文件名称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dirname() 获取路径中的路径部分(出去最后一部分)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join() 将2个路径合成一个路径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split（） 将一个路径切割成文件夹和文件名部分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splitext() 将一个文件名切成名字和后缀两个部分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getsize() 获取一个文件的大小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Python文件操作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• isfile() 检测一个路径是否是一个文件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• isdir() 检测一个路径是否是一个文件夹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• getctime() 获取文件的创建时间！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• getmtime() 获取文件的修改时间！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• getatime() 获取文件的访问时间！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• exists() 检测指定的路径是否存在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• isabs() 检测一个路径是否是绝对路径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• islink() 检测一个路径是否是链接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• samefile() 检测2个路径是否指向同一个文件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综合案例实战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1. 初识界面：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9" name="图片 8" descr="clipbo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601595"/>
            <a:ext cx="10058400" cy="2692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Python函数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1. 认识Python函数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函数的本质就是功能的封装。使用函数可以大大提高编程效率与程序的可读性。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函数是能够实现特定功能的计算机代码而已，他是一种特定的代码组结构。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函数的作用：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1. 提升代码的重复利用率，避免重复开发相同代码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 提高程序开发效率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3. 便于程序维护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综合案例实战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2. 添加学员信息：</a:t>
            </a:r>
            <a:endParaRPr lang="zh-CN" altLang="en-US"/>
          </a:p>
        </p:txBody>
      </p:sp>
      <p:pic>
        <p:nvPicPr>
          <p:cNvPr id="4" name="图片 3" descr="clipboard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382520"/>
            <a:ext cx="10058400" cy="209296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综合案例实战</a:t>
            </a:r>
            <a:endParaRPr lang="zh-CN" altLang="en-US"/>
          </a:p>
        </p:txBody>
      </p:sp>
      <p:pic>
        <p:nvPicPr>
          <p:cNvPr id="4" name="内容占位符 3" descr="clipboard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643505"/>
            <a:ext cx="10515600" cy="27146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1983105"/>
            <a:ext cx="20078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l">
              <a:buNone/>
            </a:pPr>
            <a:r>
              <a:rPr lang="zh-CN" altLang="en-US">
                <a:sym typeface="+mn-ea"/>
              </a:rPr>
              <a:t>3. 浏览学员信息：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综合案例实战</a:t>
            </a:r>
            <a:endParaRPr lang="zh-CN" altLang="en-US"/>
          </a:p>
        </p:txBody>
      </p:sp>
      <p:pic>
        <p:nvPicPr>
          <p:cNvPr id="4" name="内容占位符 3" descr="clipboard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97710"/>
            <a:ext cx="10515600" cy="40068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1691005"/>
            <a:ext cx="20078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l">
              <a:buNone/>
            </a:pPr>
            <a:r>
              <a:rPr lang="zh-CN" altLang="en-US">
                <a:sym typeface="+mn-ea"/>
              </a:rPr>
              <a:t>4. 删除学员信息：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综合案例实战</a:t>
            </a:r>
            <a:endParaRPr lang="zh-CN" altLang="en-US"/>
          </a:p>
        </p:txBody>
      </p:sp>
      <p:pic>
        <p:nvPicPr>
          <p:cNvPr id="4" name="内容占位符 3" descr="clipboard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928620"/>
            <a:ext cx="10515600" cy="21443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1983105"/>
            <a:ext cx="15506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l">
              <a:buNone/>
            </a:pPr>
            <a:r>
              <a:rPr lang="zh-CN" altLang="en-US">
                <a:sym typeface="+mn-ea"/>
              </a:rPr>
              <a:t>5. 退出操作：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Python函数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定义一个函数的规则 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函数代码块以 def 关键词开头，后接函数标识符名称和圆括号 ( )。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任何传入参数和自变量必须放在圆括号中间，圆括号之间可以用于定义参数。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函数的第一行语句可以选择性地使用文档字符串—用于存放函数说明。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函数内容以冒号起始，并且缩进。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return [表达式] 结束函数，选择性地返回一个值给调用方。不带表达式的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return相当于返回 None。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Python函数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zh-CN" altLang="en-US"/>
              <a:t>2. 函数的定义格式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2.1 基本函数格式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def 函数名():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函数功能代码...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函数功能代码...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...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调用函数： 函数名()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特征:函数定义之后不会自动执行,必须在调用函数后函数才会执行.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函数名的命名规则:和变量基本一样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Python函数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zh-CN" altLang="en-US"/>
              <a:t>2.2 带有参数的函数格式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def 函数名(参数, 参数 ...):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函数功能代码...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函数功能代码...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...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调用函数: 函数名(参数, 参数 ...)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 形参: 形式上的参数,声明函数时()中的参数是形参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 实参: 实际上的参数,调用函数时()中的参数是实参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 注意: 实参将值传递给形参的过程本质上就是简单的变量赋值仅此而已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 参数须以正确的顺序传入函数。调用时的数量必须和声明时的一样。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Python函数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/>
              <a:t>2.3 带有默认值的参数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def 函数名(形参=默认值,形参=默认值...):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函数功能代码...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函数功能代码...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…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调用函数：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函数名() 调用函数时所有形参采用默认值操作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函数名(实参,实参...) 调用时形参使用实参的值而抛弃默认值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 注意：在此情况下使用实参值覆盖原有形参的默认值，本质上就是变量的重新赋值操作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 调用函数时，如果没有传递参数，则会使用默认参数。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Python函数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2.4 关键字参数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def 函数名(形参=默认值,形参=默认值...):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函数功能代码...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函数功能代码...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…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调用函数：函数名(形参=实参,形参=实参...)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 关键字参数就是调用函数时，在实参前面指定形参的做法，为了防止参数按照位置传递出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现的错误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 关键字参数和函数调用关系紧密，函数调用使用关键字参数来确定传入的参数值。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  使用关键字参数允许函数调用时参数的顺序与声明时不一致，因为 Python 解释器能够用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参数名匹配参数值。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Python函数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marL="0" indent="0">
              <a:buNone/>
            </a:pPr>
            <a:r>
              <a:rPr lang="zh-CN" altLang="en-US"/>
              <a:t>2.5 收集参数(带*)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2.关键字收集参数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def 函数名(**参数名):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函数功能代码...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函数功能代码...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…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调用函数: 函数名(形参=实参,形参=实参...) 没有数量限制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特征：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1. 关键字收集参数，在形参前添加两个**即可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 关键字收集参数，收集的结果组成一个字典，关键字成为字典的键，实参成为值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3. 关键字收集参数，仅收集没有任何形参接受的关键字参数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4. 关键字参数可以和普通的形参共存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可以用help()方法去查看函数的说明。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5394</Words>
  <Application>WPS 演示</Application>
  <PresentationFormat>宽屏</PresentationFormat>
  <Paragraphs>346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陈辰</cp:lastModifiedBy>
  <cp:revision>18</cp:revision>
  <dcterms:created xsi:type="dcterms:W3CDTF">2018-11-04T11:21:15Z</dcterms:created>
  <dcterms:modified xsi:type="dcterms:W3CDTF">2018-11-04T12:20:10Z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