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Python</a:t>
            </a:r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半土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Python中的异常处理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1. 什么是异常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即便Python程序的语法是正确的，在运行它的时候，也有可能发生错误。运行期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检测到的错误被称为异常。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如果异常对象并未被处理或捕获，程序就会用所谓的回溯（traceback，一种错误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信息）终止执行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Python的一些內建异常：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Exception 常规错误的基类 AttributeError 对象没有这个属性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IOError 输入/输出操作失败 IndexError 序列中没有此索引(index)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KeyError 映射中没有这个键 NameError 未声明/初始化对象 (没有属性)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SyntaxError Python 语法错误 TypeError 对类型无效的操作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ValueError 传入无效的参数 ZeroDivisionError 除(或取模)零 (所有数据类型)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Python中的异常处理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2. 异常处理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try语句按照如下方式工作；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首先，执行try子句（在关键字try和关键字except之间的语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句）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如果没有异常发生，忽略except子句，try子句执行后结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束。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如果在执行try子句的过程中发生了异常，那么try子句余下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的部分将被忽略。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如果异常的类型和 except 之后的名称相符，那么对应的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except子句将被执行。最后执行 try 语句之后的代码。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Python中的异常处理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• 如果一个异常没有与任何的except匹配，那么这个异常将会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传递给上层的try中。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一个 try 语句可能包含多个except子句，分别来处理不同的特定的异常。最多只有一个分支会被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执行。或者一个except子句可以同时处理多个异常，这些异常将被放在一个括号里成为一个元组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…..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try: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….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可能会有异常抛出的代码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.....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except 异常类名 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异常处理代码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……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Python中的异常处理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3. 抛出异常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Python 使用 raise 语句抛出一个指定的异常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raise 唯一的一个参数指定了要被抛出的异常。它必须是一个异常的实例或者是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异常的类（也就是 Exception 的子类）。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如果你只想知道这是否抛出了一个异常，并不想去处理它，那么一个简单的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raise 语句就可以再次把它抛出。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魔术方法、属性和迭代器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1. 魔术方法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双斜线开始双斜线结束都是魔术方法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在Python中的面向对象中有很多魔术方法如：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__init__: 构造函数，在生成对象时调用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__del__: 析构函数，释放对象时使用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__str__: 使用print(对象)或者str(对象)的时候触发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__repr__: 在使用repr(对象)的时候触发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__setitem__ : 按照索引赋值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魔术方法、属性和迭代器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• __getitem__: 按照索引获取值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__len__: 获得长度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__cmp__: 比较运算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__call__: 函数调用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__add__: 加运算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__sub__: 减运算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__mul__: 乘运算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__div__: 除运算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__mod__: 求余运算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__pow__: 乘方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魔术方法、属性和迭代器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/>
              <a:t>2. 属性和方法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property() 函数的作⽤是在新式类中返回属性值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class property([fget[, fset[, fdel[, doc]]]])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fget -- 获取属性值的函数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fset -- 设置属性值的函数(可选)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fdel -- 删除属性值函数（可选）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doc -- 属性描述信息（可选）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静态⽅法和类成员⽅法（区别是有⽆带参数）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使⽤staticmethod()和classmethod()函数或使⽤@staticmethod和@classmethod装饰器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使⽤hasattr()函数判读对象中是否存在指定的⾮私有属性和⽅法：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魔术方法、属性和迭代器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3. 迭代器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指定数据创建迭代器（使用iter()和next() 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迭代对象：定义魔术方法：__next__()和__iter__()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Python模块实战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1. 什么是Python模块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Python 模块(Module)，是一个 Python 文件，以 .py 结尾，包含了 Python 对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象定义和Python语句。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模块让你能够有逻辑地组织你的 Python 代码段。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把相关的代码分配到一个模块里能让你的代码更好用，更易懂。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模块能定义函数，类和变量，模块里也能包含可执行的代码。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Python模块实战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2. Python模块的导入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在Python中的模块导入方式2种：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import module1[, module2[,... moduleN]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from modname import name1[, name2[, ... nameN]]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如：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import sys,math,random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from random import random,randrange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Python</a:t>
            </a:r>
            <a:r>
              <a:rPr lang="zh-CN" altLang="en-US"/>
              <a:t>面向对象</a:t>
            </a:r>
            <a:endParaRPr lang="zh-CN" altLang="en-US"/>
          </a:p>
          <a:p>
            <a:r>
              <a:rPr lang="en-US" altLang="zh-CN"/>
              <a:t>Python</a:t>
            </a:r>
            <a:r>
              <a:rPr lang="zh-CN" altLang="en-US"/>
              <a:t>中的异常处理</a:t>
            </a:r>
            <a:endParaRPr lang="zh-CN" altLang="en-US"/>
          </a:p>
          <a:p>
            <a:r>
              <a:rPr lang="zh-CN" altLang="en-US"/>
              <a:t>魔术方法、属性和迭代器</a:t>
            </a:r>
            <a:endParaRPr lang="zh-CN" altLang="en-US"/>
          </a:p>
          <a:p>
            <a:r>
              <a:rPr lang="en-US" altLang="zh-CN"/>
              <a:t>Python</a:t>
            </a:r>
            <a:r>
              <a:rPr lang="zh-CN" altLang="en-US"/>
              <a:t>模块实战</a:t>
            </a:r>
            <a:endParaRPr lang="zh-CN" altLang="en-US"/>
          </a:p>
          <a:p>
            <a:r>
              <a:rPr lang="en-US" altLang="zh-CN"/>
              <a:t>Python</a:t>
            </a:r>
            <a:r>
              <a:rPr lang="zh-CN" altLang="en-US"/>
              <a:t>的数据库支持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Python模块实战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3. 第三方模块的安装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3.1 使用pip命令安装(推荐)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pip install 模块名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pip uninstall 模块名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pip freeze --查看都安装了哪些模块名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3.2 whl下载安装的方式: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网址： https://www.lfd.uci.edu/~gohlke/pythonlibs/ 下载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QQQQQQQ安装：pip install 文件包名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3.3 直接复制的方式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3.4 anaconda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conda install … conda list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conda update … conda remove ...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Python模块实战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4. 自定义模块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在导入一个包的时候，Python 会根据 sys.path 中的目录来寻找这个包中包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含的子目录。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目录只有包含一个叫做__init__.py 的文件才会被认作是一个包，主要是为了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避免一些滥俗的名字（比如叫做 string）不小心的影响搜索路径中的有效模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块。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最简单的情况，放一个空的 :file:__init__.py就可以了。当然这个文件中也可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以包含一些初始化代码或者为（将在后面介绍的）__all__变量赋值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包是一种管理 Python 模块命名空间的形式，采用“点模块名称”。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比如一个模块的名称是 A.B， 那么他表示一个包 A中的子模块 B 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目录只有包含一个叫做__init__.py 的文件才会被认作是一个包，主要是为了避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免一些滥俗的名字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Python模块实战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• 每个模块都有一个__name__属性，当其值是'__main__'时，表明该模块自身在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运行，否则是被引入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内置的函数 dir() 可以找到模块内定义的所有名称。以一个字符串列表的形式返回: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Python的数据库支持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1. 什么是 PyMySQL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PyMySQL 是在 Python3.x 版本中用于连接 MySQL 服务器的一个库，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Python2中则使用mysqldb。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PyMySQL 遵循 Python 数据库 API v2.0 规范，并包含了 pure-Python MySQL 客户端库。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Python的数据库支持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2. PyMySQL安装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PyMySQL下载地址：https://github.com/PyMySQL/PyMySQL。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2.1 使用pip命令进行安装：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$ pip install PyMySQL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2.2 使用 git 命令下载安装包安装(你也可以手动下载)：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$ git clone https://github.com/PyMySQL/PyMySQL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$ cd PyMySQL/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$ python3 setup.py install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Python的数据库支持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p>
            <a:pPr marL="0" indent="0">
              <a:buNone/>
            </a:pPr>
            <a:r>
              <a:rPr lang="zh-CN" altLang="en-US"/>
              <a:t>3. 数据库连接操作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# 导入模块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import pymysql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# 打开数据库连接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db = pymysql.connect(host="localhost",user="root",password="",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db="mydb",charset="utf8”)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# 使用 cursor() 方法创建一个游标对象 cursor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cursor = db.cursor()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# 使用 execute() 方法执行 SQL 查询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cursor.execute(SQL语句)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# 处理结果：(执行增、删、改和查操作的所有处理)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… …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# 关闭数据库连接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db.close()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Python的数据库支持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数据库查询操作：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Python查询Mysql使用 fetchone() 方法获取单条数据, 使用fetchall() 方法获取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多条数据。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fetchone(): 该方法获取下一个查询结果集。结果集是一个对象，最后返回None结束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fetchall(): 接收全部的返回结果行.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rowcount: 这是一个只读属性，并返回执行execute()方法后影响的行数。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Python面向对象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/>
              <a:t>1. 面向对象概述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Python从设计之初就已经是一门面向对象的语言，正因为如此，在Python中创建一个类和对象是很容易的.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面向对象技术简介: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类(Class): 用来描述具有相同的属性和方法的对象的集合。它定义了该集合中每个对象所共有的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属性和方法。对象是类的实例。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类变量： 类变量在整个实例化的对象中是公用的。类变量定义在类中且在函数体之外。类变量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通常不作为实例变量使用。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Python面向对象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• 数据成员： 类变量或者实例变量用于处理类及其实例对象的相关的数据。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方法重写： 如果从父类继承的方法不能满足子类的需求，可以对其进行改写，这个过程叫方法的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覆盖（override），也称为方法的重写。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实例变量： 定义在方法中的变量，只作用于当前实例的类。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继承： 即一个派生类（derived class）继承基类（base class）的字段和方法。继承也允许把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一个派生类的对象作为一个基类对象对待。例如，有这样一个设计：一个Dog类型的对象派生自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Animal类，这是模拟“是一个（is-a）”关系（例图，Dog是一个Animal）。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实例化： 创建一个类的实例，类的具体对象。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方法： 类中定义的函数。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对象： 通过类定义的数据结构实例。对象包括两个数据成员（类变量和实例变量）和方法。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Python面向对象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2. 类和对象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类的定义格式：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class ClassName: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&lt;statement-1&gt;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...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…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&lt;statement-N&gt;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类实例化成对象: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对象 = ClassName（[参数列表]）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对象的使用: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对象.属性名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对象.方法( )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Python面向对象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3. 构造函数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构造函数：__init__()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类定义了 __init__() 方法的话，类的实例化操作会自动调用 __init__() 方法。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__init__() 方法可以有参数，参数通过 __init__() 传递到类的实例化操作上。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Self 说明：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self 代表的是类的实例，代表当前对象的地址，而 self.class 则指向类。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self 不是 python 关键字，我们可以换成其他变量名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Python面向对象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/>
              <a:t>4. 属性(类变量)和方法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使用 def 关键字来定义一个方法.与一般函数定义不同，类方法必须包含参数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self, 且为第一个参数，self 代表的是类的实例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self 的名字并不是规定死的，也可以使用 this，但最好按照约定是self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类的私有属性：private_attrs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两个下划线开头，声明该属性为私有，不能在类地外部被使用或直接访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问。在类内部的方法中使用self调用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类的私有方法：private_method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两个下划线开头，声明该方法为私有方法，只能在类的内部调用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（self） ，不能在类地外部调用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Python面向对象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/>
              <a:t>5. 继承与重写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Python 同样支持类的继承，如果一种语言不支持继承，类就没有什么意义。派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生类的定义如下所示: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class 子类（父类）: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&lt;statement-1&gt;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...…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&lt;statement-N&gt;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方法重写（重载）：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如果你的父类方法的功能不能满足你的需求，你可以在子类重写你父类的方法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Python面向对象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多继承：</a:t>
            </a:r>
            <a:endParaRPr lang="zh-CN" altLang="en-US"/>
          </a:p>
          <a:p>
            <a:r>
              <a:rPr lang="zh-CN" altLang="en-US"/>
              <a:t>需要注意圆括号中父类的顺序，若是父类中有相同的方法名，而在子类使用</a:t>
            </a:r>
            <a:endParaRPr lang="zh-CN" altLang="en-US"/>
          </a:p>
          <a:p>
            <a:r>
              <a:rPr lang="zh-CN" altLang="en-US"/>
              <a:t>时未指定，python从左至右搜索 即方法在子类中未找到时，从左到右查找父类</a:t>
            </a:r>
            <a:endParaRPr lang="zh-CN" altLang="en-US"/>
          </a:p>
          <a:p>
            <a:r>
              <a:rPr lang="zh-CN" altLang="en-US"/>
              <a:t>中是否包含方法。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5072</Words>
  <Application>WPS 演示</Application>
  <PresentationFormat>宽屏</PresentationFormat>
  <Paragraphs>287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陈辰</cp:lastModifiedBy>
  <cp:revision>8</cp:revision>
  <dcterms:created xsi:type="dcterms:W3CDTF">2018-11-20T23:03:00Z</dcterms:created>
  <dcterms:modified xsi:type="dcterms:W3CDTF">2018-11-20T23:45:19Z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