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rPr lang="en"/>
              <a:t>MCDO:</a:t>
            </a:r>
          </a:p>
          <a:p>
            <a:pPr lvl="0">
              <a:spcBef>
                <a:spcPts val="0"/>
              </a:spcBef>
              <a:buNone/>
            </a:pPr>
            <a:r>
              <a:rPr lang="en"/>
              <a:t> Candidate Subscription App	</a:t>
            </a:r>
          </a:p>
        </p:txBody>
      </p:sp>
      <p:sp>
        <p:nvSpPr>
          <p:cNvPr id="60" name="Shape 60"/>
          <p:cNvSpPr txBox="1"/>
          <p:nvPr>
            <p:ph idx="1" type="subTitle"/>
          </p:nvPr>
        </p:nvSpPr>
        <p:spPr>
          <a:xfrm>
            <a:off x="311700" y="3097075"/>
            <a:ext cx="8520600" cy="1566000"/>
          </a:xfrm>
          <a:prstGeom prst="rect">
            <a:avLst/>
          </a:prstGeom>
        </p:spPr>
        <p:txBody>
          <a:bodyPr anchorCtr="0" anchor="t" bIns="91425" lIns="91425" rIns="91425" tIns="91425">
            <a:noAutofit/>
          </a:bodyPr>
          <a:lstStyle/>
          <a:p>
            <a:pPr lvl="0" rtl="0" algn="l">
              <a:spcBef>
                <a:spcPts val="0"/>
              </a:spcBef>
              <a:buNone/>
            </a:pPr>
            <a:r>
              <a:rPr lang="en" sz="2000">
                <a:solidFill>
                  <a:srgbClr val="FFFFFF"/>
                </a:solidFill>
              </a:rPr>
              <a:t>Members:</a:t>
            </a:r>
          </a:p>
          <a:p>
            <a:pPr lvl="0" rtl="0" algn="l">
              <a:spcBef>
                <a:spcPts val="0"/>
              </a:spcBef>
              <a:buNone/>
            </a:pPr>
            <a:r>
              <a:rPr lang="en" sz="2000">
                <a:solidFill>
                  <a:srgbClr val="FFFFFF"/>
                </a:solidFill>
              </a:rPr>
              <a:t>Del Valle, Lance</a:t>
            </a:r>
          </a:p>
          <a:p>
            <a:pPr lvl="0" rtl="0" algn="l">
              <a:spcBef>
                <a:spcPts val="0"/>
              </a:spcBef>
              <a:buNone/>
            </a:pPr>
            <a:r>
              <a:rPr lang="en" sz="2000">
                <a:solidFill>
                  <a:srgbClr val="FFFFFF"/>
                </a:solidFill>
              </a:rPr>
              <a:t>Kho, Jon Macaulay</a:t>
            </a:r>
          </a:p>
          <a:p>
            <a:pPr lvl="0" rtl="0" algn="l">
              <a:spcBef>
                <a:spcPts val="0"/>
              </a:spcBef>
              <a:buNone/>
            </a:pPr>
            <a:r>
              <a:rPr lang="en" sz="2000">
                <a:solidFill>
                  <a:srgbClr val="FFFFFF"/>
                </a:solidFill>
              </a:rPr>
              <a:t>Ley, Kurt</a:t>
            </a:r>
          </a:p>
          <a:p>
            <a:pPr lvl="0" algn="l">
              <a:spcBef>
                <a:spcPts val="0"/>
              </a:spcBef>
              <a:buNone/>
            </a:pPr>
            <a:r>
              <a:rPr lang="en" sz="2000">
                <a:solidFill>
                  <a:srgbClr val="FFFFFF"/>
                </a:solidFill>
              </a:rPr>
              <a:t>Ong, Jarrettte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Background of The Application</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800">
                <a:solidFill>
                  <a:srgbClr val="FFFFFF"/>
                </a:solidFill>
              </a:rPr>
              <a:t>	Inline with the coming election, we have decided to create a web application to be hosted on Bluemix that helps in distributing news, issues and information regarding the candidates to the public voters.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MCDO: Candidate Subscription App</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68300" lvl="0" marL="457200">
              <a:spcBef>
                <a:spcPts val="0"/>
              </a:spcBef>
              <a:buClr>
                <a:srgbClr val="FFFFFF"/>
              </a:buClr>
              <a:buSzPct val="100000"/>
            </a:pPr>
            <a:r>
              <a:rPr lang="en" sz="2200">
                <a:solidFill>
                  <a:srgbClr val="FFFFFF"/>
                </a:solidFill>
              </a:rPr>
              <a:t>The app allows users to register and provide their phone number and other credentials. </a:t>
            </a:r>
            <a:r>
              <a:rPr lang="en" sz="2200">
                <a:solidFill>
                  <a:schemeClr val="dk1"/>
                </a:solidFill>
              </a:rPr>
              <a:t>After this, they can choose which candidates they will subscribe to. </a:t>
            </a:r>
            <a:r>
              <a:rPr lang="en" sz="2200">
                <a:solidFill>
                  <a:srgbClr val="FFFFFF"/>
                </a:solidFill>
              </a:rPr>
              <a:t>The application then stores these credentials to a database.</a:t>
            </a:r>
          </a:p>
          <a:p>
            <a:pPr indent="-368300" lvl="0" marL="457200">
              <a:spcBef>
                <a:spcPts val="0"/>
              </a:spcBef>
              <a:buClr>
                <a:srgbClr val="FFFFFF"/>
              </a:buClr>
              <a:buSzPct val="100000"/>
            </a:pPr>
            <a:r>
              <a:rPr lang="en" sz="2200">
                <a:solidFill>
                  <a:srgbClr val="FFFFFF"/>
                </a:solidFill>
              </a:rPr>
              <a:t>Campaign managers also register to the app and choose the candidate they are managing. They have the ability to send notifications to the list of users who are subscribed to their candidate. The application uses the Twilio service to deliver these updates via SMS messages.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Users Involved</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200">
                <a:solidFill>
                  <a:srgbClr val="FFFFFF"/>
                </a:solidFill>
              </a:rPr>
              <a:t>Candidate supporters</a:t>
            </a:r>
          </a:p>
          <a:p>
            <a:pPr indent="-368300" lvl="1" marL="914400" rtl="0">
              <a:spcBef>
                <a:spcPts val="0"/>
              </a:spcBef>
              <a:buClr>
                <a:srgbClr val="FFFFFF"/>
              </a:buClr>
              <a:buSzPct val="100000"/>
              <a:buChar char="-"/>
            </a:pPr>
            <a:r>
              <a:rPr lang="en" sz="2200">
                <a:solidFill>
                  <a:srgbClr val="FFFFFF"/>
                </a:solidFill>
              </a:rPr>
              <a:t>Users who will choose which candidate to support and they will receive updates regarding any events or happening that is related to that candidate.</a:t>
            </a:r>
          </a:p>
          <a:p>
            <a:pPr lvl="0" rtl="0">
              <a:spcBef>
                <a:spcPts val="0"/>
              </a:spcBef>
              <a:buNone/>
            </a:pPr>
            <a:r>
              <a:rPr lang="en" sz="2200">
                <a:solidFill>
                  <a:srgbClr val="FFFFFF"/>
                </a:solidFill>
              </a:rPr>
              <a:t>Campaign Managers</a:t>
            </a:r>
          </a:p>
          <a:p>
            <a:pPr indent="-368300" lvl="1" marL="914400" rtl="0">
              <a:spcBef>
                <a:spcPts val="0"/>
              </a:spcBef>
              <a:buClr>
                <a:srgbClr val="FFFFFF"/>
              </a:buClr>
              <a:buSzPct val="100000"/>
              <a:buChar char="-"/>
            </a:pPr>
            <a:r>
              <a:rPr lang="en" sz="2200">
                <a:solidFill>
                  <a:srgbClr val="FFFFFF"/>
                </a:solidFill>
              </a:rPr>
              <a:t>They are the ones who will send the notification to all supporters of the candidate they are managing.</a:t>
            </a:r>
          </a:p>
          <a:p>
            <a:pPr lvl="0" rtl="0">
              <a:spcBef>
                <a:spcPts val="0"/>
              </a:spcBef>
              <a:buNone/>
            </a:pPr>
            <a:r>
              <a:t/>
            </a:r>
            <a:endParaRPr sz="2200">
              <a:solidFill>
                <a:srgbClr val="FFFFFF"/>
              </a:solidFil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Relevance of the Application</a:t>
            </a:r>
          </a:p>
        </p:txBody>
      </p:sp>
      <p:sp>
        <p:nvSpPr>
          <p:cNvPr id="84" name="Shape 8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406400" lvl="0" marL="457200" rtl="0">
              <a:spcBef>
                <a:spcPts val="0"/>
              </a:spcBef>
              <a:buClr>
                <a:srgbClr val="FFFFFF"/>
              </a:buClr>
              <a:buSzPct val="100000"/>
            </a:pPr>
            <a:r>
              <a:rPr lang="en" sz="2800">
                <a:solidFill>
                  <a:srgbClr val="FFFFFF"/>
                </a:solidFill>
              </a:rPr>
              <a:t>Effective and Easy Dissemination of Information.</a:t>
            </a:r>
          </a:p>
          <a:p>
            <a:pPr indent="-406400" lvl="0" marL="457200" rtl="0">
              <a:spcBef>
                <a:spcPts val="0"/>
              </a:spcBef>
              <a:buClr>
                <a:srgbClr val="FFFFFF"/>
              </a:buClr>
              <a:buSzPct val="100000"/>
            </a:pPr>
            <a:r>
              <a:rPr lang="en" sz="2800">
                <a:solidFill>
                  <a:srgbClr val="FFFFFF"/>
                </a:solidFill>
              </a:rPr>
              <a:t>Candidate Supporters only need internet connection once = when registering with the Web application.</a:t>
            </a:r>
          </a:p>
          <a:p>
            <a:pPr indent="-406400" lvl="0" marL="457200">
              <a:spcBef>
                <a:spcPts val="0"/>
              </a:spcBef>
              <a:buClr>
                <a:srgbClr val="FFFFFF"/>
              </a:buClr>
              <a:buSzPct val="100000"/>
            </a:pPr>
            <a:r>
              <a:rPr lang="en" sz="2800">
                <a:solidFill>
                  <a:srgbClr val="FFFFFF"/>
                </a:solidFill>
              </a:rPr>
              <a:t>Can be used during Pre Election, Election, and Post Election.</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Services Used</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1" name="Shape 91"/>
          <p:cNvPicPr preferRelativeResize="0"/>
          <p:nvPr/>
        </p:nvPicPr>
        <p:blipFill>
          <a:blip r:embed="rId3">
            <a:alphaModFix/>
          </a:blip>
          <a:stretch>
            <a:fillRect/>
          </a:stretch>
        </p:blipFill>
        <p:spPr>
          <a:xfrm>
            <a:off x="914650" y="1316850"/>
            <a:ext cx="2793624" cy="3087649"/>
          </a:xfrm>
          <a:prstGeom prst="rect">
            <a:avLst/>
          </a:prstGeom>
          <a:noFill/>
          <a:ln>
            <a:noFill/>
          </a:ln>
        </p:spPr>
      </p:pic>
      <p:pic>
        <p:nvPicPr>
          <p:cNvPr id="92" name="Shape 92"/>
          <p:cNvPicPr preferRelativeResize="0"/>
          <p:nvPr/>
        </p:nvPicPr>
        <p:blipFill>
          <a:blip r:embed="rId4">
            <a:alphaModFix/>
          </a:blip>
          <a:stretch>
            <a:fillRect/>
          </a:stretch>
        </p:blipFill>
        <p:spPr>
          <a:xfrm>
            <a:off x="4416900" y="1334600"/>
            <a:ext cx="3349850" cy="305215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the application works</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99" name="Shape 99"/>
          <p:cNvPicPr preferRelativeResize="0"/>
          <p:nvPr/>
        </p:nvPicPr>
        <p:blipFill>
          <a:blip r:embed="rId3">
            <a:alphaModFix/>
          </a:blip>
          <a:stretch>
            <a:fillRect/>
          </a:stretch>
        </p:blipFill>
        <p:spPr>
          <a:xfrm>
            <a:off x="0" y="953374"/>
            <a:ext cx="9143999" cy="41901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