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7" r:id="rId7"/>
    <p:sldId id="262" r:id="rId8"/>
    <p:sldId id="266" r:id="rId9"/>
    <p:sldId id="269" r:id="rId10"/>
    <p:sldId id="263" r:id="rId11"/>
    <p:sldId id="274" r:id="rId12"/>
    <p:sldId id="275" r:id="rId13"/>
    <p:sldId id="276" r:id="rId14"/>
    <p:sldId id="277" r:id="rId15"/>
    <p:sldId id="261" r:id="rId16"/>
    <p:sldId id="270" r:id="rId17"/>
    <p:sldId id="272" r:id="rId18"/>
    <p:sldId id="273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sole.ng.bluemix.net/docs/services/Twitter/index.html%23twitte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port.gnip.com/apis/firehose/overview.html" TargetMode="External"/><Relationship Id="rId3" Type="http://schemas.openxmlformats.org/officeDocument/2006/relationships/hyperlink" Target="http://support.gnip.com/apis/powertrack/overview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Insights for Twitter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Kurt 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9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my app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credentials from VCAP Services in </a:t>
            </a:r>
            <a:r>
              <a:rPr lang="en-US" dirty="0" err="1" smtClean="0"/>
              <a:t>Bluemix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12788212_10209052617337811_1176197261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62" y="2150155"/>
            <a:ext cx="6568091" cy="44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my app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credentials from VCAP Services in </a:t>
            </a:r>
            <a:r>
              <a:rPr lang="en-US" dirty="0" err="1" smtClean="0"/>
              <a:t>Bluemix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12788009_10209052617137806_244449138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46" y="2798381"/>
            <a:ext cx="71374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8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my app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Form the URL to use the Insights for Twitter Service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URLEncoder</a:t>
            </a:r>
            <a:r>
              <a:rPr lang="en-US" dirty="0" smtClean="0"/>
              <a:t> – converts characters into a format that can be transmitted over the internet</a:t>
            </a:r>
            <a:endParaRPr lang="en-US" dirty="0"/>
          </a:p>
        </p:txBody>
      </p:sp>
      <p:pic>
        <p:nvPicPr>
          <p:cNvPr id="4" name="Picture 3" descr="12788355_10209052617257809_1457553784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9410"/>
            <a:ext cx="9144000" cy="950595"/>
          </a:xfrm>
          <a:prstGeom prst="rect">
            <a:avLst/>
          </a:prstGeom>
        </p:spPr>
      </p:pic>
      <p:pic>
        <p:nvPicPr>
          <p:cNvPr id="6" name="Picture 5" descr="12787419_10209052617177807_1829603428_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5356"/>
            <a:ext cx="9144000" cy="9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3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my app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be able to make a request, we need to provide our username and password through Basic Access Authentication</a:t>
            </a:r>
            <a:endParaRPr lang="en-US" dirty="0"/>
          </a:p>
        </p:txBody>
      </p:sp>
      <p:pic>
        <p:nvPicPr>
          <p:cNvPr id="4" name="Picture 3" descr="12788841_10209052617417813_104624208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2497"/>
            <a:ext cx="9144000" cy="184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11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my app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output of the Insights for Twitter Service and display it in the JSP.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12788117_10209052617217808_640204211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63" y="2689150"/>
            <a:ext cx="85979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2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Twitter Content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Rich set of Query Parameters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https://console.ng.bluemix.net/docs/services/Twitter/index.html#</a:t>
            </a:r>
            <a:r>
              <a:rPr lang="en-US" dirty="0" smtClean="0">
                <a:hlinkClick r:id="rId2"/>
              </a:rPr>
              <a:t>twitter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49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18" y="86875"/>
            <a:ext cx="6198875" cy="1170237"/>
          </a:xfrm>
        </p:spPr>
        <p:txBody>
          <a:bodyPr/>
          <a:lstStyle/>
          <a:p>
            <a:r>
              <a:rPr lang="en-US" sz="3600" dirty="0"/>
              <a:t>Searching Twitter Content	</a:t>
            </a:r>
          </a:p>
        </p:txBody>
      </p:sp>
      <p:pic>
        <p:nvPicPr>
          <p:cNvPr id="5" name="Content Placeholder 4" descr="Screen Shot 2016-02-28 at 4.15.5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754" b="-68754"/>
          <a:stretch>
            <a:fillRect/>
          </a:stretch>
        </p:blipFill>
        <p:spPr>
          <a:xfrm>
            <a:off x="381000" y="1090613"/>
            <a:ext cx="8496300" cy="4951412"/>
          </a:xfrm>
        </p:spPr>
      </p:pic>
    </p:spTree>
    <p:extLst>
      <p:ext uri="{BB962C8B-B14F-4D97-AF65-F5344CB8AC3E}">
        <p14:creationId xmlns:p14="http://schemas.microsoft.com/office/powerpoint/2010/main" val="34127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18" y="86875"/>
            <a:ext cx="6198875" cy="1170237"/>
          </a:xfrm>
        </p:spPr>
        <p:txBody>
          <a:bodyPr/>
          <a:lstStyle/>
          <a:p>
            <a:r>
              <a:rPr lang="en-US" sz="3600" dirty="0"/>
              <a:t>Searching Twitter Content	</a:t>
            </a:r>
          </a:p>
        </p:txBody>
      </p:sp>
      <p:pic>
        <p:nvPicPr>
          <p:cNvPr id="4" name="Content Placeholder 3" descr="Screen Shot 2016-02-28 at 4.18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91" b="-8491"/>
          <a:stretch>
            <a:fillRect/>
          </a:stretch>
        </p:blipFill>
        <p:spPr>
          <a:xfrm>
            <a:off x="549275" y="1257300"/>
            <a:ext cx="8042275" cy="4686300"/>
          </a:xfrm>
        </p:spPr>
      </p:pic>
    </p:spTree>
    <p:extLst>
      <p:ext uri="{BB962C8B-B14F-4D97-AF65-F5344CB8AC3E}">
        <p14:creationId xmlns:p14="http://schemas.microsoft.com/office/powerpoint/2010/main" val="1851538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Searching Twitter Content	</a:t>
            </a:r>
          </a:p>
        </p:txBody>
      </p:sp>
      <p:pic>
        <p:nvPicPr>
          <p:cNvPr id="4" name="Content Placeholder 3" descr="Screen Shot 2016-02-28 at 4.19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535" b="-2165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4870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Intended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Marketing Agencies can grab useful data from twitter</a:t>
            </a:r>
          </a:p>
          <a:p>
            <a:r>
              <a:rPr lang="en-US" dirty="0" smtClean="0"/>
              <a:t>Filter opinions based on demographics </a:t>
            </a:r>
          </a:p>
          <a:p>
            <a:pPr marL="0" indent="0">
              <a:buNone/>
            </a:pPr>
            <a:r>
              <a:rPr lang="en-US" dirty="0" smtClean="0"/>
              <a:t>e.g. What is the sentiment of 20 year old male voters from the Philippines regarding Mar </a:t>
            </a:r>
            <a:r>
              <a:rPr lang="en-US" dirty="0" err="1" smtClean="0"/>
              <a:t>Roxas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1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for Twitter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Description: 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Use IBM® Insights for Twitter </a:t>
            </a:r>
            <a:r>
              <a:rPr lang="en-US" sz="3600" u="sng" dirty="0"/>
              <a:t>to incorporate Twitter content</a:t>
            </a:r>
            <a:r>
              <a:rPr lang="en-US" sz="3600" dirty="0"/>
              <a:t> from the Twitter </a:t>
            </a:r>
            <a:r>
              <a:rPr lang="en-US" sz="3600" dirty="0">
                <a:hlinkClick r:id="rId2" tooltip="(Opens in a new tab or window)"/>
              </a:rPr>
              <a:t>Decahose</a:t>
            </a:r>
            <a:r>
              <a:rPr lang="en-US" sz="3600" dirty="0"/>
              <a:t> or </a:t>
            </a:r>
            <a:r>
              <a:rPr lang="en-US" sz="3600" dirty="0">
                <a:hlinkClick r:id="rId3" tooltip="(Opens in a new tab or window)"/>
              </a:rPr>
              <a:t>PowerTrack</a:t>
            </a:r>
            <a:r>
              <a:rPr lang="en-US" sz="3600" dirty="0"/>
              <a:t> streams into your IBM </a:t>
            </a:r>
            <a:r>
              <a:rPr lang="en-US" sz="3600" dirty="0" err="1"/>
              <a:t>Bluemix</a:t>
            </a:r>
            <a:r>
              <a:rPr lang="en-US" sz="3600" dirty="0"/>
              <a:t>® </a:t>
            </a:r>
            <a:r>
              <a:rPr lang="en-US" sz="3600" u="sng" dirty="0"/>
              <a:t>applications.</a:t>
            </a:r>
          </a:p>
        </p:txBody>
      </p:sp>
    </p:spTree>
    <p:extLst>
      <p:ext uri="{BB962C8B-B14F-4D97-AF65-F5344CB8AC3E}">
        <p14:creationId xmlns:p14="http://schemas.microsoft.com/office/powerpoint/2010/main" val="386164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Insights for Twitter service consists of a </a:t>
            </a:r>
            <a:r>
              <a:rPr lang="en-US" dirty="0" err="1" smtClean="0"/>
              <a:t>RESTful</a:t>
            </a:r>
            <a:r>
              <a:rPr lang="en-US" dirty="0" smtClean="0"/>
              <a:t>(Representational State Transfer) API to search for and consume Twitter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6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- Finds Tweets in the </a:t>
            </a:r>
            <a:r>
              <a:rPr lang="en-US" dirty="0" err="1"/>
              <a:t>Decahose</a:t>
            </a:r>
            <a:r>
              <a:rPr lang="en-US" dirty="0"/>
              <a:t> or filtered </a:t>
            </a:r>
            <a:r>
              <a:rPr lang="en-US" dirty="0" err="1"/>
              <a:t>PowerTrack</a:t>
            </a:r>
            <a:r>
              <a:rPr lang="en-US" dirty="0"/>
              <a:t> stream.</a:t>
            </a:r>
          </a:p>
          <a:p>
            <a:r>
              <a:rPr lang="en-US" dirty="0"/>
              <a:t>Count - Returns the number of Tweets based on a given query.</a:t>
            </a:r>
          </a:p>
          <a:p>
            <a:r>
              <a:rPr lang="en-US" dirty="0"/>
              <a:t>Check - Determines whether a list of messages complies with Twitter policies and Twitter users.</a:t>
            </a:r>
          </a:p>
          <a:p>
            <a:r>
              <a:rPr lang="en-US" dirty="0">
                <a:solidFill>
                  <a:srgbClr val="FF0000"/>
                </a:solidFill>
              </a:rPr>
              <a:t>Tracks - Provides Entry Plan users an assortment of endpoints to manage </a:t>
            </a:r>
            <a:r>
              <a:rPr lang="en-US" dirty="0" err="1">
                <a:solidFill>
                  <a:srgbClr val="FF0000"/>
                </a:solidFill>
              </a:rPr>
              <a:t>PowerTrack</a:t>
            </a:r>
            <a:r>
              <a:rPr lang="en-US" dirty="0">
                <a:solidFill>
                  <a:srgbClr val="FF0000"/>
                </a:solidFill>
              </a:rPr>
              <a:t> filters.</a:t>
            </a:r>
          </a:p>
        </p:txBody>
      </p:sp>
    </p:spTree>
    <p:extLst>
      <p:ext uri="{BB962C8B-B14F-4D97-AF65-F5344CB8AC3E}">
        <p14:creationId xmlns:p14="http://schemas.microsoft.com/office/powerpoint/2010/main" val="210298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Decahose</a:t>
            </a:r>
            <a:r>
              <a:rPr lang="en-US" dirty="0" smtClean="0"/>
              <a:t> streams</a:t>
            </a:r>
          </a:p>
          <a:p>
            <a:r>
              <a:rPr lang="en-US" dirty="0" smtClean="0"/>
              <a:t>Free Plan &amp; Entry Plan</a:t>
            </a:r>
          </a:p>
          <a:p>
            <a:r>
              <a:rPr lang="en-US" dirty="0" smtClean="0"/>
              <a:t>Tweets are derived from Twitter in real time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PowerTrack</a:t>
            </a:r>
            <a:r>
              <a:rPr lang="en-US" dirty="0" smtClean="0"/>
              <a:t> streams</a:t>
            </a:r>
            <a:endParaRPr lang="en-US" dirty="0"/>
          </a:p>
          <a:p>
            <a:r>
              <a:rPr lang="en-US" dirty="0" smtClean="0"/>
              <a:t>Entry Plan</a:t>
            </a:r>
          </a:p>
          <a:p>
            <a:r>
              <a:rPr lang="en-US" dirty="0" smtClean="0"/>
              <a:t>Tweets </a:t>
            </a:r>
            <a:r>
              <a:rPr lang="en-US" dirty="0"/>
              <a:t>are derived from Twitter in real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Filter </a:t>
            </a:r>
            <a:r>
              <a:rPr lang="en-US" dirty="0"/>
              <a:t>incoming Tweets, based on a user-defined rules-based filter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4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893" y="107577"/>
            <a:ext cx="6517225" cy="777153"/>
          </a:xfrm>
        </p:spPr>
        <p:txBody>
          <a:bodyPr/>
          <a:lstStyle/>
          <a:p>
            <a:r>
              <a:rPr lang="en-US" sz="3000" dirty="0" smtClean="0"/>
              <a:t>Stream &amp; API Operations</a:t>
            </a:r>
            <a:endParaRPr lang="en-US" sz="3000" dirty="0"/>
          </a:p>
        </p:txBody>
      </p:sp>
      <p:pic>
        <p:nvPicPr>
          <p:cNvPr id="6" name="Content Placeholder 5" descr="12790089_10209051834638244_478711157_o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" b="255"/>
          <a:stretch/>
        </p:blipFill>
        <p:spPr>
          <a:xfrm>
            <a:off x="1071196" y="884730"/>
            <a:ext cx="7392837" cy="5387626"/>
          </a:xfrm>
        </p:spPr>
      </p:pic>
    </p:spTree>
    <p:extLst>
      <p:ext uri="{BB962C8B-B14F-4D97-AF65-F5344CB8AC3E}">
        <p14:creationId xmlns:p14="http://schemas.microsoft.com/office/powerpoint/2010/main" val="367045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755" y="107576"/>
            <a:ext cx="6109071" cy="1015578"/>
          </a:xfrm>
        </p:spPr>
        <p:txBody>
          <a:bodyPr/>
          <a:lstStyle/>
          <a:p>
            <a:r>
              <a:rPr lang="en-US" sz="3200" dirty="0" smtClean="0"/>
              <a:t>Demo - Authentication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69941"/>
            <a:ext cx="8042276" cy="492583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12767856_10209051834598243_1264954437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154"/>
            <a:ext cx="9144000" cy="500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263" y="56265"/>
            <a:ext cx="7569217" cy="710597"/>
          </a:xfrm>
        </p:spPr>
        <p:txBody>
          <a:bodyPr/>
          <a:lstStyle/>
          <a:p>
            <a:r>
              <a:rPr lang="en-US" dirty="0" smtClean="0"/>
              <a:t>Demo – Count &amp;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18630"/>
            <a:ext cx="8170042" cy="48000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Screen Shot 2016-02-28 at 5.3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08" y="766862"/>
            <a:ext cx="7045601" cy="574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2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072" y="107576"/>
            <a:ext cx="5544587" cy="921738"/>
          </a:xfrm>
        </p:spPr>
        <p:txBody>
          <a:bodyPr/>
          <a:lstStyle/>
          <a:p>
            <a:r>
              <a:rPr lang="en-US" dirty="0" smtClean="0"/>
              <a:t>Demo -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51204" y="2229824"/>
            <a:ext cx="8042276" cy="472497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1495" y="45923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32616" y="2757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58951" y="32197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Screen Shot 2016-02-28 at 5.39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5" y="66422"/>
            <a:ext cx="7068880" cy="680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05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152</TotalTime>
  <Words>336</Words>
  <Application>Microsoft Macintosh PowerPoint</Application>
  <PresentationFormat>On-screen Show (4:3)</PresentationFormat>
  <Paragraphs>55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Breeze</vt:lpstr>
      <vt:lpstr>Insights for Twitter </vt:lpstr>
      <vt:lpstr>Insights for Twitter </vt:lpstr>
      <vt:lpstr>Rest API</vt:lpstr>
      <vt:lpstr>API Operations</vt:lpstr>
      <vt:lpstr>Types of Streams</vt:lpstr>
      <vt:lpstr>Stream &amp; API Operations</vt:lpstr>
      <vt:lpstr>Demo - Authentication</vt:lpstr>
      <vt:lpstr>Demo – Count &amp; Search</vt:lpstr>
      <vt:lpstr>Demo - Search</vt:lpstr>
      <vt:lpstr>How my app works</vt:lpstr>
      <vt:lpstr>How my app works</vt:lpstr>
      <vt:lpstr>How my app works</vt:lpstr>
      <vt:lpstr>How my app works</vt:lpstr>
      <vt:lpstr>How my app works</vt:lpstr>
      <vt:lpstr>Searching Twitter Content </vt:lpstr>
      <vt:lpstr>Searching Twitter Content </vt:lpstr>
      <vt:lpstr>Searching Twitter Content </vt:lpstr>
      <vt:lpstr>Searching Twitter Content </vt:lpstr>
      <vt:lpstr>Intended Use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for Twitter </dc:title>
  <dc:creator>TLDP</dc:creator>
  <cp:lastModifiedBy>TLDP</cp:lastModifiedBy>
  <cp:revision>14</cp:revision>
  <dcterms:created xsi:type="dcterms:W3CDTF">2016-02-28T07:39:37Z</dcterms:created>
  <dcterms:modified xsi:type="dcterms:W3CDTF">2016-02-28T11:38:55Z</dcterms:modified>
</cp:coreProperties>
</file>