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7" r:id="rId7"/>
    <p:sldId id="270" r:id="rId8"/>
    <p:sldId id="271" r:id="rId9"/>
    <p:sldId id="272" r:id="rId10"/>
    <p:sldId id="262" r:id="rId11"/>
    <p:sldId id="268" r:id="rId12"/>
    <p:sldId id="269" r:id="rId13"/>
    <p:sldId id="26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52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E5E68D2-0151-4DE5-82DD-D784A78680BB}" type="doc">
      <dgm:prSet loTypeId="urn:microsoft.com/office/officeart/2005/8/layout/hProcess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449269A-3050-44CE-BC38-087DECAE957F}">
      <dgm:prSet phldrT="[Text]"/>
      <dgm:spPr/>
      <dgm:t>
        <a:bodyPr/>
        <a:lstStyle/>
        <a:p>
          <a:r>
            <a:rPr lang="en-US" dirty="0" smtClean="0"/>
            <a:t>Round2 data</a:t>
          </a:r>
          <a:endParaRPr lang="en-US" dirty="0"/>
        </a:p>
      </dgm:t>
    </dgm:pt>
    <dgm:pt modelId="{BE8CE9A4-E86F-44D0-BA42-2ECDC51CE436}" type="parTrans" cxnId="{A9D6992F-54D3-4689-9593-97F69DD17E1D}">
      <dgm:prSet/>
      <dgm:spPr/>
      <dgm:t>
        <a:bodyPr/>
        <a:lstStyle/>
        <a:p>
          <a:endParaRPr lang="en-US"/>
        </a:p>
      </dgm:t>
    </dgm:pt>
    <dgm:pt modelId="{B2EF9ADA-DB5B-45CE-9201-EF932D91BBAB}" type="sibTrans" cxnId="{A9D6992F-54D3-4689-9593-97F69DD17E1D}">
      <dgm:prSet/>
      <dgm:spPr/>
      <dgm:t>
        <a:bodyPr/>
        <a:lstStyle/>
        <a:p>
          <a:endParaRPr lang="en-US"/>
        </a:p>
      </dgm:t>
    </dgm:pt>
    <dgm:pt modelId="{C4E4A342-5AFB-4E25-ADA3-736F54FA4247}">
      <dgm:prSet phldrT="[Text]"/>
      <dgm:spPr/>
      <dgm:t>
        <a:bodyPr/>
        <a:lstStyle/>
        <a:p>
          <a:r>
            <a:rPr lang="en-US" dirty="0" smtClean="0"/>
            <a:t>Companies data</a:t>
          </a:r>
          <a:endParaRPr lang="en-US" dirty="0"/>
        </a:p>
      </dgm:t>
    </dgm:pt>
    <dgm:pt modelId="{3B8767B1-11AA-4218-B732-93BBB358CAFB}" type="parTrans" cxnId="{69760D3A-2AA2-4A39-B0BB-0AE80227104B}">
      <dgm:prSet/>
      <dgm:spPr/>
      <dgm:t>
        <a:bodyPr/>
        <a:lstStyle/>
        <a:p>
          <a:endParaRPr lang="en-US"/>
        </a:p>
      </dgm:t>
    </dgm:pt>
    <dgm:pt modelId="{8FC9FC62-6F46-4723-B037-3254992D4C2E}" type="sibTrans" cxnId="{69760D3A-2AA2-4A39-B0BB-0AE80227104B}">
      <dgm:prSet/>
      <dgm:spPr/>
      <dgm:t>
        <a:bodyPr/>
        <a:lstStyle/>
        <a:p>
          <a:endParaRPr lang="en-US"/>
        </a:p>
      </dgm:t>
    </dgm:pt>
    <dgm:pt modelId="{A5F2ABDF-5CCF-48A5-89CB-427B12A50925}">
      <dgm:prSet phldrT="[Text]"/>
      <dgm:spPr/>
      <dgm:t>
        <a:bodyPr/>
        <a:lstStyle/>
        <a:p>
          <a:r>
            <a:rPr lang="en-US" dirty="0" smtClean="0"/>
            <a:t>Cleaning the Data</a:t>
          </a:r>
          <a:endParaRPr lang="en-US" dirty="0"/>
        </a:p>
      </dgm:t>
    </dgm:pt>
    <dgm:pt modelId="{1DD173B3-ACD2-4B04-95B3-8E5E97C9E864}" type="parTrans" cxnId="{72338EAE-1B88-4745-B3F2-37793AF5858F}">
      <dgm:prSet/>
      <dgm:spPr/>
      <dgm:t>
        <a:bodyPr/>
        <a:lstStyle/>
        <a:p>
          <a:endParaRPr lang="en-US"/>
        </a:p>
      </dgm:t>
    </dgm:pt>
    <dgm:pt modelId="{618C7DDB-1CD1-4FAE-9076-5C21522A2683}" type="sibTrans" cxnId="{72338EAE-1B88-4745-B3F2-37793AF5858F}">
      <dgm:prSet/>
      <dgm:spPr/>
      <dgm:t>
        <a:bodyPr/>
        <a:lstStyle/>
        <a:p>
          <a:endParaRPr lang="en-US"/>
        </a:p>
      </dgm:t>
    </dgm:pt>
    <dgm:pt modelId="{161060B9-341A-4D4A-9E47-2275863C1112}">
      <dgm:prSet phldrT="[Text]"/>
      <dgm:spPr/>
      <dgm:t>
        <a:bodyPr/>
        <a:lstStyle/>
        <a:p>
          <a:r>
            <a:rPr lang="en-US" dirty="0" smtClean="0"/>
            <a:t>Encoding = ISO-8859-1</a:t>
          </a:r>
          <a:endParaRPr lang="en-US" dirty="0"/>
        </a:p>
      </dgm:t>
    </dgm:pt>
    <dgm:pt modelId="{BAFCF9B0-BC1B-48A2-99A8-4638A27B90AC}" type="parTrans" cxnId="{4C0439CF-EFC4-44B4-8778-5EEF32E8A381}">
      <dgm:prSet/>
      <dgm:spPr/>
      <dgm:t>
        <a:bodyPr/>
        <a:lstStyle/>
        <a:p>
          <a:endParaRPr lang="en-US"/>
        </a:p>
      </dgm:t>
    </dgm:pt>
    <dgm:pt modelId="{74FCD1D7-62E4-40B2-99BE-E82653B5003A}" type="sibTrans" cxnId="{4C0439CF-EFC4-44B4-8778-5EEF32E8A381}">
      <dgm:prSet/>
      <dgm:spPr/>
      <dgm:t>
        <a:bodyPr/>
        <a:lstStyle/>
        <a:p>
          <a:endParaRPr lang="en-US"/>
        </a:p>
      </dgm:t>
    </dgm:pt>
    <dgm:pt modelId="{D70246C2-5104-40A1-8067-0A2B98191A91}">
      <dgm:prSet phldrT="[Text]"/>
      <dgm:spPr/>
      <dgm:t>
        <a:bodyPr/>
        <a:lstStyle/>
        <a:p>
          <a:r>
            <a:rPr lang="en-US" dirty="0" smtClean="0"/>
            <a:t>Join round2 and companies</a:t>
          </a:r>
          <a:endParaRPr lang="en-US" dirty="0"/>
        </a:p>
      </dgm:t>
    </dgm:pt>
    <dgm:pt modelId="{D0F0388F-864F-4DA7-857B-5E2119C3CF19}" type="parTrans" cxnId="{358B589B-F2DB-4AEE-AA72-D29E589B2DFE}">
      <dgm:prSet/>
      <dgm:spPr/>
      <dgm:t>
        <a:bodyPr/>
        <a:lstStyle/>
        <a:p>
          <a:endParaRPr lang="en-US"/>
        </a:p>
      </dgm:t>
    </dgm:pt>
    <dgm:pt modelId="{40C6FB9E-AA34-4B59-9DAD-DEB66D02AAF3}" type="sibTrans" cxnId="{358B589B-F2DB-4AEE-AA72-D29E589B2DFE}">
      <dgm:prSet/>
      <dgm:spPr/>
      <dgm:t>
        <a:bodyPr/>
        <a:lstStyle/>
        <a:p>
          <a:endParaRPr lang="en-US"/>
        </a:p>
      </dgm:t>
    </dgm:pt>
    <dgm:pt modelId="{7D12999F-E1C5-4686-A0BE-D3ABCFBB3A38}">
      <dgm:prSet phldrT="[Text]"/>
      <dgm:spPr/>
      <dgm:t>
        <a:bodyPr/>
        <a:lstStyle/>
        <a:p>
          <a:r>
            <a:rPr lang="en-US" dirty="0" smtClean="0"/>
            <a:t>Final </a:t>
          </a:r>
          <a:r>
            <a:rPr lang="en-US" dirty="0" err="1" smtClean="0"/>
            <a:t>Master_frame</a:t>
          </a:r>
          <a:endParaRPr lang="en-US" dirty="0"/>
        </a:p>
      </dgm:t>
    </dgm:pt>
    <dgm:pt modelId="{5E68251B-76EB-4523-9671-AFA491C99D23}" type="parTrans" cxnId="{765C14BE-E86B-4329-8766-0BC7F9AF6732}">
      <dgm:prSet/>
      <dgm:spPr/>
      <dgm:t>
        <a:bodyPr/>
        <a:lstStyle/>
        <a:p>
          <a:endParaRPr lang="en-US"/>
        </a:p>
      </dgm:t>
    </dgm:pt>
    <dgm:pt modelId="{E07DA6F5-7651-466D-9504-533D1607D4F2}" type="sibTrans" cxnId="{765C14BE-E86B-4329-8766-0BC7F9AF6732}">
      <dgm:prSet/>
      <dgm:spPr/>
      <dgm:t>
        <a:bodyPr/>
        <a:lstStyle/>
        <a:p>
          <a:endParaRPr lang="en-US"/>
        </a:p>
      </dgm:t>
    </dgm:pt>
    <dgm:pt modelId="{5BF29733-155A-4E05-9B35-A07825C5F535}">
      <dgm:prSet phldrT="[Text]"/>
      <dgm:spPr/>
      <dgm:t>
        <a:bodyPr/>
        <a:lstStyle/>
        <a:p>
          <a:r>
            <a:rPr lang="en-US" dirty="0" smtClean="0"/>
            <a:t>Funding analysis</a:t>
          </a:r>
          <a:endParaRPr lang="en-US" dirty="0"/>
        </a:p>
      </dgm:t>
    </dgm:pt>
    <dgm:pt modelId="{FA74F773-3DA0-42B1-96B7-BF7FFB690F05}" type="parTrans" cxnId="{4A67EDAF-3C3B-47F0-BE1F-769BFFD82E94}">
      <dgm:prSet/>
      <dgm:spPr/>
      <dgm:t>
        <a:bodyPr/>
        <a:lstStyle/>
        <a:p>
          <a:endParaRPr lang="en-US"/>
        </a:p>
      </dgm:t>
    </dgm:pt>
    <dgm:pt modelId="{91F3E8E4-D760-422B-8C2D-FEA0C6A16DBD}" type="sibTrans" cxnId="{4A67EDAF-3C3B-47F0-BE1F-769BFFD82E94}">
      <dgm:prSet/>
      <dgm:spPr/>
      <dgm:t>
        <a:bodyPr/>
        <a:lstStyle/>
        <a:p>
          <a:endParaRPr lang="en-US"/>
        </a:p>
      </dgm:t>
    </dgm:pt>
    <dgm:pt modelId="{B53D1358-A61F-4621-BBDF-E8B63BD440EC}">
      <dgm:prSet phldrT="[Text]"/>
      <dgm:spPr/>
      <dgm:t>
        <a:bodyPr/>
        <a:lstStyle/>
        <a:p>
          <a:r>
            <a:rPr lang="en-US" dirty="0" smtClean="0"/>
            <a:t>Group by </a:t>
          </a:r>
          <a:r>
            <a:rPr lang="en-US" dirty="0" err="1" smtClean="0"/>
            <a:t>funding_round_type</a:t>
          </a:r>
          <a:endParaRPr lang="en-US" dirty="0"/>
        </a:p>
      </dgm:t>
    </dgm:pt>
    <dgm:pt modelId="{34CD5549-DC8F-4E7E-B319-731B0811CC1F}" type="parTrans" cxnId="{C4C24793-4A51-4241-BCCA-A369147EE671}">
      <dgm:prSet/>
      <dgm:spPr/>
      <dgm:t>
        <a:bodyPr/>
        <a:lstStyle/>
        <a:p>
          <a:endParaRPr lang="en-US"/>
        </a:p>
      </dgm:t>
    </dgm:pt>
    <dgm:pt modelId="{70F84F6F-99D2-498C-A9DB-8538935FE6D1}" type="sibTrans" cxnId="{C4C24793-4A51-4241-BCCA-A369147EE671}">
      <dgm:prSet/>
      <dgm:spPr/>
      <dgm:t>
        <a:bodyPr/>
        <a:lstStyle/>
        <a:p>
          <a:endParaRPr lang="en-US"/>
        </a:p>
      </dgm:t>
    </dgm:pt>
    <dgm:pt modelId="{DE44F498-DC03-417F-9FA0-30587145319F}">
      <dgm:prSet phldrT="[Text]"/>
      <dgm:spPr/>
      <dgm:t>
        <a:bodyPr/>
        <a:lstStyle/>
        <a:p>
          <a:r>
            <a:rPr lang="en-US" dirty="0" smtClean="0"/>
            <a:t>Averaging</a:t>
          </a:r>
          <a:endParaRPr lang="en-US" dirty="0"/>
        </a:p>
      </dgm:t>
    </dgm:pt>
    <dgm:pt modelId="{0E210209-8918-4D9F-BF9D-E2AA6637BFA8}" type="parTrans" cxnId="{9416D2FC-68B2-4072-A4AA-914C9E382C56}">
      <dgm:prSet/>
      <dgm:spPr/>
      <dgm:t>
        <a:bodyPr/>
        <a:lstStyle/>
        <a:p>
          <a:endParaRPr lang="en-US"/>
        </a:p>
      </dgm:t>
    </dgm:pt>
    <dgm:pt modelId="{175B15CD-2A1E-4DE9-BADE-717B2588C6CD}" type="sibTrans" cxnId="{9416D2FC-68B2-4072-A4AA-914C9E382C56}">
      <dgm:prSet/>
      <dgm:spPr/>
      <dgm:t>
        <a:bodyPr/>
        <a:lstStyle/>
        <a:p>
          <a:endParaRPr lang="en-US"/>
        </a:p>
      </dgm:t>
    </dgm:pt>
    <dgm:pt modelId="{8B10C464-40DF-4667-B509-322B24918EE5}">
      <dgm:prSet phldrT="[Text]"/>
      <dgm:spPr/>
      <dgm:t>
        <a:bodyPr/>
        <a:lstStyle/>
        <a:p>
          <a:r>
            <a:rPr lang="en-US" dirty="0" smtClean="0"/>
            <a:t>Fulfill Spark fund requirement</a:t>
          </a:r>
          <a:endParaRPr lang="en-US" dirty="0"/>
        </a:p>
      </dgm:t>
    </dgm:pt>
    <dgm:pt modelId="{CFF43E65-4B2D-4D9F-B6F8-62C31E78927C}" type="parTrans" cxnId="{68C9A5CC-3460-45C7-9A34-88A66DA6F5EB}">
      <dgm:prSet/>
      <dgm:spPr/>
      <dgm:t>
        <a:bodyPr/>
        <a:lstStyle/>
        <a:p>
          <a:endParaRPr lang="en-US"/>
        </a:p>
      </dgm:t>
    </dgm:pt>
    <dgm:pt modelId="{06A46520-EC6C-4313-9EBD-357D22A9387E}" type="sibTrans" cxnId="{68C9A5CC-3460-45C7-9A34-88A66DA6F5EB}">
      <dgm:prSet/>
      <dgm:spPr/>
      <dgm:t>
        <a:bodyPr/>
        <a:lstStyle/>
        <a:p>
          <a:endParaRPr lang="en-US"/>
        </a:p>
      </dgm:t>
    </dgm:pt>
    <dgm:pt modelId="{0FE1667B-416F-4896-8FAD-9169E38AD659}">
      <dgm:prSet phldrT="[Text]"/>
      <dgm:spPr/>
      <dgm:t>
        <a:bodyPr/>
        <a:lstStyle/>
        <a:p>
          <a:r>
            <a:rPr lang="en-US" dirty="0" smtClean="0"/>
            <a:t>Mapping Sectors</a:t>
          </a:r>
          <a:endParaRPr lang="en-US" dirty="0"/>
        </a:p>
      </dgm:t>
    </dgm:pt>
    <dgm:pt modelId="{6E026D20-4CE0-4CE0-888F-5705793B155E}" type="parTrans" cxnId="{C0D25990-43C9-4F0E-AFCC-C8E9016DC38C}">
      <dgm:prSet/>
      <dgm:spPr/>
      <dgm:t>
        <a:bodyPr/>
        <a:lstStyle/>
        <a:p>
          <a:endParaRPr lang="en-US"/>
        </a:p>
      </dgm:t>
    </dgm:pt>
    <dgm:pt modelId="{77BAF51E-98F9-4A81-BB64-90C0025706A4}" type="sibTrans" cxnId="{C0D25990-43C9-4F0E-AFCC-C8E9016DC38C}">
      <dgm:prSet/>
      <dgm:spPr/>
      <dgm:t>
        <a:bodyPr/>
        <a:lstStyle/>
        <a:p>
          <a:endParaRPr lang="en-US"/>
        </a:p>
      </dgm:t>
    </dgm:pt>
    <dgm:pt modelId="{2A5BF1CF-AB41-4B41-86E4-4E44922319AF}">
      <dgm:prSet phldrT="[Text]"/>
      <dgm:spPr/>
      <dgm:t>
        <a:bodyPr/>
        <a:lstStyle/>
        <a:p>
          <a:r>
            <a:rPr lang="en-US" dirty="0" smtClean="0"/>
            <a:t>Join primary category to mapping</a:t>
          </a:r>
          <a:endParaRPr lang="en-US" dirty="0"/>
        </a:p>
      </dgm:t>
    </dgm:pt>
    <dgm:pt modelId="{94C3CB38-EAD9-4D39-8E6F-68039103A888}" type="parTrans" cxnId="{953F7933-7BC3-4F6D-8FA8-16140097180B}">
      <dgm:prSet/>
      <dgm:spPr/>
      <dgm:t>
        <a:bodyPr/>
        <a:lstStyle/>
        <a:p>
          <a:endParaRPr lang="en-US"/>
        </a:p>
      </dgm:t>
    </dgm:pt>
    <dgm:pt modelId="{F6F345DC-6127-493D-BF04-99E9C69B3621}" type="sibTrans" cxnId="{953F7933-7BC3-4F6D-8FA8-16140097180B}">
      <dgm:prSet/>
      <dgm:spPr/>
      <dgm:t>
        <a:bodyPr/>
        <a:lstStyle/>
        <a:p>
          <a:endParaRPr lang="en-US"/>
        </a:p>
      </dgm:t>
    </dgm:pt>
    <dgm:pt modelId="{9721EB8D-3195-401C-A105-65D64BEF1F52}">
      <dgm:prSet phldrT="[Text]"/>
      <dgm:spPr/>
      <dgm:t>
        <a:bodyPr/>
        <a:lstStyle/>
        <a:p>
          <a:r>
            <a:rPr lang="en-US" dirty="0" smtClean="0"/>
            <a:t>Main sector</a:t>
          </a:r>
          <a:endParaRPr lang="en-US" dirty="0"/>
        </a:p>
      </dgm:t>
    </dgm:pt>
    <dgm:pt modelId="{FFD2CEDE-FC16-44EC-8CCD-4612128CACC0}" type="parTrans" cxnId="{CEB763BF-C17B-412A-80AB-5CF0B27358F2}">
      <dgm:prSet/>
      <dgm:spPr/>
      <dgm:t>
        <a:bodyPr/>
        <a:lstStyle/>
        <a:p>
          <a:endParaRPr lang="en-US"/>
        </a:p>
      </dgm:t>
    </dgm:pt>
    <dgm:pt modelId="{5BF4536A-F89D-4446-A2C9-96F551AF2087}" type="sibTrans" cxnId="{CEB763BF-C17B-412A-80AB-5CF0B27358F2}">
      <dgm:prSet/>
      <dgm:spPr/>
      <dgm:t>
        <a:bodyPr/>
        <a:lstStyle/>
        <a:p>
          <a:endParaRPr lang="en-US"/>
        </a:p>
      </dgm:t>
    </dgm:pt>
    <dgm:pt modelId="{61BA5EF3-58E2-48DE-B1D4-732ECD558B61}">
      <dgm:prSet phldrT="[Text]"/>
      <dgm:spPr/>
      <dgm:t>
        <a:bodyPr/>
        <a:lstStyle/>
        <a:p>
          <a:r>
            <a:rPr lang="en-US" dirty="0" smtClean="0"/>
            <a:t>Refine Dataset</a:t>
          </a:r>
          <a:endParaRPr lang="en-US" dirty="0"/>
        </a:p>
      </dgm:t>
    </dgm:pt>
    <dgm:pt modelId="{588657B6-8BAE-4E9A-8940-D4968B95C7B8}" type="parTrans" cxnId="{D22C5333-BAD7-4679-9088-B80A94FD954C}">
      <dgm:prSet/>
      <dgm:spPr/>
      <dgm:t>
        <a:bodyPr/>
        <a:lstStyle/>
        <a:p>
          <a:endParaRPr lang="en-US"/>
        </a:p>
      </dgm:t>
    </dgm:pt>
    <dgm:pt modelId="{048CFFF8-DFB6-4089-A3A7-192BD5D201EF}" type="sibTrans" cxnId="{D22C5333-BAD7-4679-9088-B80A94FD954C}">
      <dgm:prSet/>
      <dgm:spPr/>
      <dgm:t>
        <a:bodyPr/>
        <a:lstStyle/>
        <a:p>
          <a:endParaRPr lang="en-US"/>
        </a:p>
      </dgm:t>
    </dgm:pt>
    <dgm:pt modelId="{E9C3A3E9-1C19-40E8-AFB3-4D5AEE0F1D2A}">
      <dgm:prSet phldrT="[Text]"/>
      <dgm:spPr/>
      <dgm:t>
        <a:bodyPr/>
        <a:lstStyle/>
        <a:p>
          <a:r>
            <a:rPr lang="en-US" dirty="0" smtClean="0"/>
            <a:t>Drop </a:t>
          </a:r>
          <a:r>
            <a:rPr lang="en-US" dirty="0" err="1" smtClean="0"/>
            <a:t>NaN</a:t>
          </a:r>
          <a:endParaRPr lang="en-US" dirty="0"/>
        </a:p>
      </dgm:t>
    </dgm:pt>
    <dgm:pt modelId="{B182D456-23EF-49A6-B593-7B72F183BB5E}" type="parTrans" cxnId="{7461E94C-568C-4421-BF42-C513ABB3466C}">
      <dgm:prSet/>
      <dgm:spPr/>
      <dgm:t>
        <a:bodyPr/>
        <a:lstStyle/>
        <a:p>
          <a:endParaRPr lang="en-US"/>
        </a:p>
      </dgm:t>
    </dgm:pt>
    <dgm:pt modelId="{13707EA2-0BE9-4AC3-B3CD-424F3A5C1218}" type="sibTrans" cxnId="{7461E94C-568C-4421-BF42-C513ABB3466C}">
      <dgm:prSet/>
      <dgm:spPr/>
      <dgm:t>
        <a:bodyPr/>
        <a:lstStyle/>
        <a:p>
          <a:endParaRPr lang="en-US"/>
        </a:p>
      </dgm:t>
    </dgm:pt>
    <dgm:pt modelId="{FF971646-4FCB-4728-BD2E-67A772449657}">
      <dgm:prSet phldrT="[Text]"/>
      <dgm:spPr/>
      <dgm:t>
        <a:bodyPr/>
        <a:lstStyle/>
        <a:p>
          <a:r>
            <a:rPr lang="en-US" dirty="0" smtClean="0"/>
            <a:t>Sector Analysis – 1</a:t>
          </a:r>
          <a:endParaRPr lang="en-US" dirty="0"/>
        </a:p>
      </dgm:t>
    </dgm:pt>
    <dgm:pt modelId="{88F4A6BF-8C2F-4C22-B84C-C6720CC6095D}" type="parTrans" cxnId="{183A64FC-8C13-4ADE-8F8E-14BFC5138D31}">
      <dgm:prSet/>
      <dgm:spPr/>
      <dgm:t>
        <a:bodyPr/>
        <a:lstStyle/>
        <a:p>
          <a:endParaRPr lang="en-US"/>
        </a:p>
      </dgm:t>
    </dgm:pt>
    <dgm:pt modelId="{428C57D0-6022-4E28-8144-91588A6B9E84}" type="sibTrans" cxnId="{183A64FC-8C13-4ADE-8F8E-14BFC5138D31}">
      <dgm:prSet/>
      <dgm:spPr/>
      <dgm:t>
        <a:bodyPr/>
        <a:lstStyle/>
        <a:p>
          <a:endParaRPr lang="en-US"/>
        </a:p>
      </dgm:t>
    </dgm:pt>
    <dgm:pt modelId="{70A9BBE4-AE3F-4688-8AD7-BC64EB207214}">
      <dgm:prSet phldrT="[Text]"/>
      <dgm:spPr/>
      <dgm:t>
        <a:bodyPr/>
        <a:lstStyle/>
        <a:p>
          <a:r>
            <a:rPr lang="en-US" dirty="0" smtClean="0"/>
            <a:t>Top 9 countries with Venture</a:t>
          </a:r>
          <a:endParaRPr lang="en-US" dirty="0"/>
        </a:p>
      </dgm:t>
    </dgm:pt>
    <dgm:pt modelId="{6D11502C-286F-4A6D-93D2-99A515331EF0}" type="parTrans" cxnId="{80B7B25F-1157-4286-B4A2-75A8738FB14F}">
      <dgm:prSet/>
      <dgm:spPr/>
      <dgm:t>
        <a:bodyPr/>
        <a:lstStyle/>
        <a:p>
          <a:endParaRPr lang="en-US"/>
        </a:p>
      </dgm:t>
    </dgm:pt>
    <dgm:pt modelId="{3CD4432C-3C70-4616-B99C-02427E99FCA3}" type="sibTrans" cxnId="{80B7B25F-1157-4286-B4A2-75A8738FB14F}">
      <dgm:prSet/>
      <dgm:spPr/>
      <dgm:t>
        <a:bodyPr/>
        <a:lstStyle/>
        <a:p>
          <a:endParaRPr lang="en-US"/>
        </a:p>
      </dgm:t>
    </dgm:pt>
    <dgm:pt modelId="{775987F9-075F-410D-A5B0-A0428840C832}">
      <dgm:prSet phldrT="[Text]"/>
      <dgm:spPr/>
      <dgm:t>
        <a:bodyPr/>
        <a:lstStyle/>
        <a:p>
          <a:r>
            <a:rPr lang="en-US" dirty="0" smtClean="0"/>
            <a:t>Top </a:t>
          </a:r>
          <a:r>
            <a:rPr lang="en-US" dirty="0" err="1" smtClean="0"/>
            <a:t>raised_funding</a:t>
          </a:r>
          <a:endParaRPr lang="en-US" dirty="0"/>
        </a:p>
      </dgm:t>
    </dgm:pt>
    <dgm:pt modelId="{5D1276D4-A54E-4349-B466-70646DFAC94C}" type="parTrans" cxnId="{7F501711-6E99-4850-A672-A51134B8F4E5}">
      <dgm:prSet/>
      <dgm:spPr/>
      <dgm:t>
        <a:bodyPr/>
        <a:lstStyle/>
        <a:p>
          <a:endParaRPr lang="en-US"/>
        </a:p>
      </dgm:t>
    </dgm:pt>
    <dgm:pt modelId="{DB2D320A-A0C8-4301-A316-5FA1D0987879}" type="sibTrans" cxnId="{7F501711-6E99-4850-A672-A51134B8F4E5}">
      <dgm:prSet/>
      <dgm:spPr/>
      <dgm:t>
        <a:bodyPr/>
        <a:lstStyle/>
        <a:p>
          <a:endParaRPr lang="en-US"/>
        </a:p>
      </dgm:t>
    </dgm:pt>
    <dgm:pt modelId="{4646AA41-43C7-434C-92CC-6970CD4745C3}">
      <dgm:prSet phldrT="[Text]"/>
      <dgm:spPr/>
      <dgm:t>
        <a:bodyPr/>
        <a:lstStyle/>
        <a:p>
          <a:r>
            <a:rPr lang="en-US" dirty="0" smtClean="0"/>
            <a:t>VENTURE</a:t>
          </a:r>
          <a:endParaRPr lang="en-US" dirty="0"/>
        </a:p>
      </dgm:t>
    </dgm:pt>
    <dgm:pt modelId="{83CBA334-4820-4717-8F91-8EBC4D00CF2F}" type="parTrans" cxnId="{9B461B23-1DBC-4340-9F1A-3BAF30FD8CCF}">
      <dgm:prSet/>
      <dgm:spPr/>
      <dgm:t>
        <a:bodyPr/>
        <a:lstStyle/>
        <a:p>
          <a:endParaRPr lang="en-US"/>
        </a:p>
      </dgm:t>
    </dgm:pt>
    <dgm:pt modelId="{12886DD6-98BE-48C6-AB48-5AF0CBC0D150}" type="sibTrans" cxnId="{9B461B23-1DBC-4340-9F1A-3BAF30FD8CCF}">
      <dgm:prSet/>
      <dgm:spPr/>
      <dgm:t>
        <a:bodyPr/>
        <a:lstStyle/>
        <a:p>
          <a:endParaRPr lang="en-US"/>
        </a:p>
      </dgm:t>
    </dgm:pt>
    <dgm:pt modelId="{7FF7C4F0-578F-46C1-8938-1E950AB17C0C}">
      <dgm:prSet phldrT="[Text]"/>
      <dgm:spPr/>
      <dgm:t>
        <a:bodyPr/>
        <a:lstStyle/>
        <a:p>
          <a:r>
            <a:rPr lang="en-US" dirty="0" smtClean="0"/>
            <a:t>Top 3 English speaking counties – USA, GBR and CAN</a:t>
          </a:r>
          <a:endParaRPr lang="en-US" dirty="0"/>
        </a:p>
      </dgm:t>
    </dgm:pt>
    <dgm:pt modelId="{BCA66E5C-4398-4D17-BE5D-79FDE2A03F5D}" type="parTrans" cxnId="{28109449-45AE-42A1-95E9-CF3371C2A032}">
      <dgm:prSet/>
      <dgm:spPr/>
      <dgm:t>
        <a:bodyPr/>
        <a:lstStyle/>
        <a:p>
          <a:endParaRPr lang="en-US"/>
        </a:p>
      </dgm:t>
    </dgm:pt>
    <dgm:pt modelId="{C168AF28-439A-4EA7-B5BE-1C6E93C60C88}" type="sibTrans" cxnId="{28109449-45AE-42A1-95E9-CF3371C2A032}">
      <dgm:prSet/>
      <dgm:spPr/>
      <dgm:t>
        <a:bodyPr/>
        <a:lstStyle/>
        <a:p>
          <a:endParaRPr lang="en-US"/>
        </a:p>
      </dgm:t>
    </dgm:pt>
    <dgm:pt modelId="{C714DC84-BD35-4611-8EAB-7316EB14F052}">
      <dgm:prSet phldrT="[Text]"/>
      <dgm:spPr/>
      <dgm:t>
        <a:bodyPr/>
        <a:lstStyle/>
        <a:p>
          <a:r>
            <a:rPr lang="en-US" smtClean="0"/>
            <a:t>Country: USA, FT: venture</a:t>
          </a:r>
          <a:endParaRPr lang="en-US" dirty="0"/>
        </a:p>
      </dgm:t>
    </dgm:pt>
    <dgm:pt modelId="{56E04550-EE47-488C-BFA1-375980C3CC53}" type="parTrans" cxnId="{BB20E211-51C9-43A9-BEF8-54CE9B8467D6}">
      <dgm:prSet/>
      <dgm:spPr/>
      <dgm:t>
        <a:bodyPr/>
        <a:lstStyle/>
        <a:p>
          <a:endParaRPr lang="en-US"/>
        </a:p>
      </dgm:t>
    </dgm:pt>
    <dgm:pt modelId="{EE352859-27FE-4DDE-838B-AAC1B8FE8575}" type="sibTrans" cxnId="{BB20E211-51C9-43A9-BEF8-54CE9B8467D6}">
      <dgm:prSet/>
      <dgm:spPr/>
      <dgm:t>
        <a:bodyPr/>
        <a:lstStyle/>
        <a:p>
          <a:endParaRPr lang="en-US"/>
        </a:p>
      </dgm:t>
    </dgm:pt>
    <dgm:pt modelId="{87E91AF9-50C9-4E3B-A9BE-6EF9BE950E58}">
      <dgm:prSet phldrT="[Text]"/>
      <dgm:spPr/>
      <dgm:t>
        <a:bodyPr/>
        <a:lstStyle/>
        <a:p>
          <a:r>
            <a:rPr lang="en-US" dirty="0" smtClean="0"/>
            <a:t>Country: GBR FT: venture</a:t>
          </a:r>
          <a:endParaRPr lang="en-US" dirty="0"/>
        </a:p>
      </dgm:t>
    </dgm:pt>
    <dgm:pt modelId="{04BCDE4B-EF81-4250-8030-60BD0D5FF3A7}" type="parTrans" cxnId="{1C7494BE-3F1C-45B4-AA8F-7E7D09DA4900}">
      <dgm:prSet/>
      <dgm:spPr/>
      <dgm:t>
        <a:bodyPr/>
        <a:lstStyle/>
        <a:p>
          <a:endParaRPr lang="en-US"/>
        </a:p>
      </dgm:t>
    </dgm:pt>
    <dgm:pt modelId="{934BC06F-74F1-4156-9129-5C07D6C303D0}" type="sibTrans" cxnId="{1C7494BE-3F1C-45B4-AA8F-7E7D09DA4900}">
      <dgm:prSet/>
      <dgm:spPr/>
      <dgm:t>
        <a:bodyPr/>
        <a:lstStyle/>
        <a:p>
          <a:endParaRPr lang="en-US"/>
        </a:p>
      </dgm:t>
    </dgm:pt>
    <dgm:pt modelId="{C9CDD1F8-D05B-4B2E-A1B8-25C739378BD0}">
      <dgm:prSet phldrT="[Text]"/>
      <dgm:spPr/>
      <dgm:t>
        <a:bodyPr/>
        <a:lstStyle/>
        <a:p>
          <a:r>
            <a:rPr lang="en-US" dirty="0" smtClean="0"/>
            <a:t>Country: CAN, FT: venture</a:t>
          </a:r>
          <a:endParaRPr lang="en-US" dirty="0"/>
        </a:p>
      </dgm:t>
    </dgm:pt>
    <dgm:pt modelId="{D3F4E220-722A-4751-B5C4-F0C5A39351E9}" type="parTrans" cxnId="{24CA67EF-7BBE-4A56-B37C-8FF53751CD78}">
      <dgm:prSet/>
      <dgm:spPr/>
      <dgm:t>
        <a:bodyPr/>
        <a:lstStyle/>
        <a:p>
          <a:endParaRPr lang="en-US"/>
        </a:p>
      </dgm:t>
    </dgm:pt>
    <dgm:pt modelId="{3A5BC06C-163F-4B2E-BC22-C6E8CAAD54D2}" type="sibTrans" cxnId="{24CA67EF-7BBE-4A56-B37C-8FF53751CD78}">
      <dgm:prSet/>
      <dgm:spPr/>
      <dgm:t>
        <a:bodyPr/>
        <a:lstStyle/>
        <a:p>
          <a:endParaRPr lang="en-US"/>
        </a:p>
      </dgm:t>
    </dgm:pt>
    <dgm:pt modelId="{4B9D8B78-848C-49AF-AB50-7845A5E42E00}">
      <dgm:prSet phldrT="[Text]"/>
      <dgm:spPr/>
      <dgm:t>
        <a:bodyPr/>
        <a:lstStyle/>
        <a:p>
          <a:r>
            <a:rPr lang="en-US" dirty="0" smtClean="0"/>
            <a:t>Sector Analysis – 2</a:t>
          </a:r>
          <a:endParaRPr lang="en-US" dirty="0"/>
        </a:p>
      </dgm:t>
    </dgm:pt>
    <dgm:pt modelId="{4A2D2A0D-E28A-4FE7-B7FB-49AEC46EB946}" type="parTrans" cxnId="{8D60E7B8-1359-4E45-8F56-19B3A173FF9B}">
      <dgm:prSet/>
      <dgm:spPr/>
      <dgm:t>
        <a:bodyPr/>
        <a:lstStyle/>
        <a:p>
          <a:endParaRPr lang="en-US"/>
        </a:p>
      </dgm:t>
    </dgm:pt>
    <dgm:pt modelId="{FC77A373-DBF3-4417-B28B-606784B3A9BF}" type="sibTrans" cxnId="{8D60E7B8-1359-4E45-8F56-19B3A173FF9B}">
      <dgm:prSet/>
      <dgm:spPr/>
      <dgm:t>
        <a:bodyPr/>
        <a:lstStyle/>
        <a:p>
          <a:endParaRPr lang="en-US"/>
        </a:p>
      </dgm:t>
    </dgm:pt>
    <dgm:pt modelId="{4F65169F-6AF6-49BE-B882-CBE34D399236}">
      <dgm:prSet phldrT="[Text]"/>
      <dgm:spPr/>
      <dgm:t>
        <a:bodyPr/>
        <a:lstStyle/>
        <a:p>
          <a:r>
            <a:rPr lang="en-US" smtClean="0"/>
            <a:t>total_investments</a:t>
          </a:r>
          <a:endParaRPr lang="en-US" dirty="0"/>
        </a:p>
      </dgm:t>
    </dgm:pt>
    <dgm:pt modelId="{30FF5E25-2454-489C-B6E8-B945903BA1CB}" type="parTrans" cxnId="{FBF99C12-6604-4EE2-BAA7-D107D816CDAC}">
      <dgm:prSet/>
      <dgm:spPr/>
      <dgm:t>
        <a:bodyPr/>
        <a:lstStyle/>
        <a:p>
          <a:endParaRPr lang="en-US"/>
        </a:p>
      </dgm:t>
    </dgm:pt>
    <dgm:pt modelId="{33655010-EE20-4292-98E2-3EC3D6247463}" type="sibTrans" cxnId="{FBF99C12-6604-4EE2-BAA7-D107D816CDAC}">
      <dgm:prSet/>
      <dgm:spPr/>
      <dgm:t>
        <a:bodyPr/>
        <a:lstStyle/>
        <a:p>
          <a:endParaRPr lang="en-US"/>
        </a:p>
      </dgm:t>
    </dgm:pt>
    <dgm:pt modelId="{567C8A6E-E6CD-48DE-A692-52393D8BC64E}">
      <dgm:prSet phldrT="[Text]"/>
      <dgm:spPr/>
      <dgm:t>
        <a:bodyPr/>
        <a:lstStyle/>
        <a:p>
          <a:r>
            <a:rPr lang="en-US" dirty="0" err="1" smtClean="0"/>
            <a:t>investment_count</a:t>
          </a:r>
          <a:endParaRPr lang="en-US" dirty="0"/>
        </a:p>
      </dgm:t>
    </dgm:pt>
    <dgm:pt modelId="{6A3BC4F7-FC91-4DB6-9646-F26A9EBD0886}" type="parTrans" cxnId="{462E2FD1-163C-4EF1-8E0B-73E08C512E3D}">
      <dgm:prSet/>
      <dgm:spPr/>
      <dgm:t>
        <a:bodyPr/>
        <a:lstStyle/>
        <a:p>
          <a:endParaRPr lang="en-US"/>
        </a:p>
      </dgm:t>
    </dgm:pt>
    <dgm:pt modelId="{A0556913-E6C9-4DB1-864F-43A0D0D9EEDC}" type="sibTrans" cxnId="{462E2FD1-163C-4EF1-8E0B-73E08C512E3D}">
      <dgm:prSet/>
      <dgm:spPr/>
      <dgm:t>
        <a:bodyPr/>
        <a:lstStyle/>
        <a:p>
          <a:endParaRPr lang="en-US"/>
        </a:p>
      </dgm:t>
    </dgm:pt>
    <dgm:pt modelId="{EEEDBFA2-0052-4788-B59B-77ADD9CDFDC9}">
      <dgm:prSet phldrT="[Text]"/>
      <dgm:spPr/>
      <dgm:t>
        <a:bodyPr/>
        <a:lstStyle/>
        <a:p>
          <a:r>
            <a:rPr lang="en-US" dirty="0" smtClean="0"/>
            <a:t>Top 3 sectors by count, country wise</a:t>
          </a:r>
          <a:endParaRPr lang="en-US" dirty="0"/>
        </a:p>
      </dgm:t>
    </dgm:pt>
    <dgm:pt modelId="{E5B5728A-737F-497A-88B8-95239CA3917F}" type="parTrans" cxnId="{6B535171-8FFA-4F78-97C2-1F19B099C723}">
      <dgm:prSet/>
      <dgm:spPr/>
      <dgm:t>
        <a:bodyPr/>
        <a:lstStyle/>
        <a:p>
          <a:endParaRPr lang="en-US"/>
        </a:p>
      </dgm:t>
    </dgm:pt>
    <dgm:pt modelId="{3C61C3B2-8DB4-45B5-84FD-E87BD61A3145}" type="sibTrans" cxnId="{6B535171-8FFA-4F78-97C2-1F19B099C723}">
      <dgm:prSet/>
      <dgm:spPr/>
      <dgm:t>
        <a:bodyPr/>
        <a:lstStyle/>
        <a:p>
          <a:endParaRPr lang="en-US"/>
        </a:p>
      </dgm:t>
    </dgm:pt>
    <dgm:pt modelId="{BC5E784B-2EDE-4847-9C3E-E396A6CD6ADB}">
      <dgm:prSet phldrT="[Text]"/>
      <dgm:spPr/>
      <dgm:t>
        <a:bodyPr/>
        <a:lstStyle/>
        <a:p>
          <a:r>
            <a:rPr lang="en-US" dirty="0" smtClean="0"/>
            <a:t>Top company by sector country wise</a:t>
          </a:r>
          <a:endParaRPr lang="en-US" dirty="0"/>
        </a:p>
      </dgm:t>
    </dgm:pt>
    <dgm:pt modelId="{3A62825D-CBD0-460E-A0AE-2106B3114717}" type="parTrans" cxnId="{FDCB3071-E0DA-43AD-9A33-16715AB89FBA}">
      <dgm:prSet/>
      <dgm:spPr/>
      <dgm:t>
        <a:bodyPr/>
        <a:lstStyle/>
        <a:p>
          <a:endParaRPr lang="en-US"/>
        </a:p>
      </dgm:t>
    </dgm:pt>
    <dgm:pt modelId="{B86670B7-0943-4863-88C6-8592F2C8551A}" type="sibTrans" cxnId="{FDCB3071-E0DA-43AD-9A33-16715AB89FBA}">
      <dgm:prSet/>
      <dgm:spPr/>
      <dgm:t>
        <a:bodyPr/>
        <a:lstStyle/>
        <a:p>
          <a:endParaRPr lang="en-US"/>
        </a:p>
      </dgm:t>
    </dgm:pt>
    <dgm:pt modelId="{0A9E86AC-9608-4B27-B55E-DCAB822DFB76}">
      <dgm:prSet phldrT="[Text]"/>
      <dgm:spPr/>
      <dgm:t>
        <a:bodyPr/>
        <a:lstStyle/>
        <a:p>
          <a:r>
            <a:rPr lang="en-US" dirty="0" smtClean="0"/>
            <a:t>Raw Data</a:t>
          </a:r>
          <a:endParaRPr lang="en-US" dirty="0"/>
        </a:p>
      </dgm:t>
    </dgm:pt>
    <dgm:pt modelId="{D96229DB-2E88-40F9-93AE-0CEDD7C3ECCD}" type="sibTrans" cxnId="{79E133DB-0FD8-4723-9323-225181405946}">
      <dgm:prSet/>
      <dgm:spPr/>
      <dgm:t>
        <a:bodyPr/>
        <a:lstStyle/>
        <a:p>
          <a:endParaRPr lang="en-US"/>
        </a:p>
      </dgm:t>
    </dgm:pt>
    <dgm:pt modelId="{D44CA6C4-35C1-4F98-90DF-6888B892EE8D}" type="parTrans" cxnId="{79E133DB-0FD8-4723-9323-225181405946}">
      <dgm:prSet/>
      <dgm:spPr/>
      <dgm:t>
        <a:bodyPr/>
        <a:lstStyle/>
        <a:p>
          <a:endParaRPr lang="en-US"/>
        </a:p>
      </dgm:t>
    </dgm:pt>
    <dgm:pt modelId="{1872D688-EF42-4E2D-A415-E020379838B5}" type="pres">
      <dgm:prSet presAssocID="{FE5E68D2-0151-4DE5-82DD-D784A78680BB}" presName="theList" presStyleCnt="0">
        <dgm:presLayoutVars>
          <dgm:dir/>
          <dgm:animLvl val="lvl"/>
          <dgm:resizeHandles val="exact"/>
        </dgm:presLayoutVars>
      </dgm:prSet>
      <dgm:spPr/>
    </dgm:pt>
    <dgm:pt modelId="{EAA8BDB7-1BDC-466B-801D-9AFB8251C6F0}" type="pres">
      <dgm:prSet presAssocID="{0A9E86AC-9608-4B27-B55E-DCAB822DFB76}" presName="compNode" presStyleCnt="0"/>
      <dgm:spPr/>
    </dgm:pt>
    <dgm:pt modelId="{9FA29673-644E-4266-9267-47A8D6F338F1}" type="pres">
      <dgm:prSet presAssocID="{0A9E86AC-9608-4B27-B55E-DCAB822DFB76}" presName="noGeometry" presStyleCnt="0"/>
      <dgm:spPr/>
    </dgm:pt>
    <dgm:pt modelId="{47090FF8-E64E-4BDE-92DF-DA971D162397}" type="pres">
      <dgm:prSet presAssocID="{0A9E86AC-9608-4B27-B55E-DCAB822DFB76}" presName="childTextVisible" presStyleLbl="bgAccFollowNode1" presStyleIdx="0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04080E-8C8A-436D-8810-189AA0CFBAF9}" type="pres">
      <dgm:prSet presAssocID="{0A9E86AC-9608-4B27-B55E-DCAB822DFB76}" presName="childTextHidden" presStyleLbl="bgAccFollowNode1" presStyleIdx="0" presStyleCnt="9"/>
      <dgm:spPr/>
    </dgm:pt>
    <dgm:pt modelId="{71EA6EFE-461B-4EFE-A983-7FC0A8E3EF7D}" type="pres">
      <dgm:prSet presAssocID="{0A9E86AC-9608-4B27-B55E-DCAB822DFB76}" presName="parentText" presStyleLbl="node1" presStyleIdx="0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DE75B4-D16C-44CF-8B16-0A0BA378E518}" type="pres">
      <dgm:prSet presAssocID="{0A9E86AC-9608-4B27-B55E-DCAB822DFB76}" presName="aSpace" presStyleCnt="0"/>
      <dgm:spPr/>
    </dgm:pt>
    <dgm:pt modelId="{0D968CC9-1745-4EEA-9D3E-697168DBAA7D}" type="pres">
      <dgm:prSet presAssocID="{A5F2ABDF-5CCF-48A5-89CB-427B12A50925}" presName="compNode" presStyleCnt="0"/>
      <dgm:spPr/>
    </dgm:pt>
    <dgm:pt modelId="{776E7FBD-E649-40D8-9AC9-BDB14ECC032E}" type="pres">
      <dgm:prSet presAssocID="{A5F2ABDF-5CCF-48A5-89CB-427B12A50925}" presName="noGeometry" presStyleCnt="0"/>
      <dgm:spPr/>
    </dgm:pt>
    <dgm:pt modelId="{58ABD547-6E3F-4792-A961-34CBA0DDAD75}" type="pres">
      <dgm:prSet presAssocID="{A5F2ABDF-5CCF-48A5-89CB-427B12A50925}" presName="childTextVisible" presStyleLbl="bgAccFollowNode1" presStyleIdx="1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BA118B-51AD-44B3-AE4A-4AFA86F10E4A}" type="pres">
      <dgm:prSet presAssocID="{A5F2ABDF-5CCF-48A5-89CB-427B12A50925}" presName="childTextHidden" presStyleLbl="bgAccFollowNode1" presStyleIdx="1" presStyleCnt="9"/>
      <dgm:spPr/>
      <dgm:t>
        <a:bodyPr/>
        <a:lstStyle/>
        <a:p>
          <a:endParaRPr lang="en-US"/>
        </a:p>
      </dgm:t>
    </dgm:pt>
    <dgm:pt modelId="{FC6F74F4-123C-4A8E-BCCF-F15BB1D7F982}" type="pres">
      <dgm:prSet presAssocID="{A5F2ABDF-5CCF-48A5-89CB-427B12A50925}" presName="parentText" presStyleLbl="node1" presStyleIdx="1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48EF69-087B-4F2F-8EAC-404BD8B075B0}" type="pres">
      <dgm:prSet presAssocID="{A5F2ABDF-5CCF-48A5-89CB-427B12A50925}" presName="aSpace" presStyleCnt="0"/>
      <dgm:spPr/>
    </dgm:pt>
    <dgm:pt modelId="{94C2514B-2A3F-4883-882C-E4B4202B7689}" type="pres">
      <dgm:prSet presAssocID="{D70246C2-5104-40A1-8067-0A2B98191A91}" presName="compNode" presStyleCnt="0"/>
      <dgm:spPr/>
    </dgm:pt>
    <dgm:pt modelId="{6F0E1A6D-1F41-44E0-8D69-F3B91E18EBB9}" type="pres">
      <dgm:prSet presAssocID="{D70246C2-5104-40A1-8067-0A2B98191A91}" presName="noGeometry" presStyleCnt="0"/>
      <dgm:spPr/>
    </dgm:pt>
    <dgm:pt modelId="{673BFDFB-8EE0-4F4D-9669-F5CCADE0F0CF}" type="pres">
      <dgm:prSet presAssocID="{D70246C2-5104-40A1-8067-0A2B98191A91}" presName="childTextVisible" presStyleLbl="bgAccFollowNode1" presStyleIdx="2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50B983-ADAA-4852-90D2-25D98A0D5026}" type="pres">
      <dgm:prSet presAssocID="{D70246C2-5104-40A1-8067-0A2B98191A91}" presName="childTextHidden" presStyleLbl="bgAccFollowNode1" presStyleIdx="2" presStyleCnt="9"/>
      <dgm:spPr/>
      <dgm:t>
        <a:bodyPr/>
        <a:lstStyle/>
        <a:p>
          <a:endParaRPr lang="en-US"/>
        </a:p>
      </dgm:t>
    </dgm:pt>
    <dgm:pt modelId="{E94A66C0-695B-49DB-8A55-5A8E1DFD4ABA}" type="pres">
      <dgm:prSet presAssocID="{D70246C2-5104-40A1-8067-0A2B98191A91}" presName="parentText" presStyleLbl="node1" presStyleIdx="2" presStyleCnt="9">
        <dgm:presLayoutVars>
          <dgm:chMax val="1"/>
          <dgm:bulletEnabled val="1"/>
        </dgm:presLayoutVars>
      </dgm:prSet>
      <dgm:spPr/>
    </dgm:pt>
    <dgm:pt modelId="{022A48A7-B471-49F6-8C06-19A3F450A0C2}" type="pres">
      <dgm:prSet presAssocID="{D70246C2-5104-40A1-8067-0A2B98191A91}" presName="aSpace" presStyleCnt="0"/>
      <dgm:spPr/>
    </dgm:pt>
    <dgm:pt modelId="{E3EE6DCD-8268-4289-A7A6-0B585D7F052B}" type="pres">
      <dgm:prSet presAssocID="{5BF29733-155A-4E05-9B35-A07825C5F535}" presName="compNode" presStyleCnt="0"/>
      <dgm:spPr/>
    </dgm:pt>
    <dgm:pt modelId="{848215C9-5F68-41D6-9538-9D8CF99DAC20}" type="pres">
      <dgm:prSet presAssocID="{5BF29733-155A-4E05-9B35-A07825C5F535}" presName="noGeometry" presStyleCnt="0"/>
      <dgm:spPr/>
    </dgm:pt>
    <dgm:pt modelId="{94A468F6-CC15-4605-861A-6288054D8EA9}" type="pres">
      <dgm:prSet presAssocID="{5BF29733-155A-4E05-9B35-A07825C5F535}" presName="childTextVisible" presStyleLbl="bgAccFollowNode1" presStyleIdx="3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BD6CA6-4C6C-4E4B-8290-ECDD620C8281}" type="pres">
      <dgm:prSet presAssocID="{5BF29733-155A-4E05-9B35-A07825C5F535}" presName="childTextHidden" presStyleLbl="bgAccFollowNode1" presStyleIdx="3" presStyleCnt="9"/>
      <dgm:spPr/>
      <dgm:t>
        <a:bodyPr/>
        <a:lstStyle/>
        <a:p>
          <a:endParaRPr lang="en-US"/>
        </a:p>
      </dgm:t>
    </dgm:pt>
    <dgm:pt modelId="{5C478E58-27FA-40CE-AAF3-2528FA55E6A0}" type="pres">
      <dgm:prSet presAssocID="{5BF29733-155A-4E05-9B35-A07825C5F535}" presName="parentText" presStyleLbl="node1" presStyleIdx="3" presStyleCnt="9">
        <dgm:presLayoutVars>
          <dgm:chMax val="1"/>
          <dgm:bulletEnabled val="1"/>
        </dgm:presLayoutVars>
      </dgm:prSet>
      <dgm:spPr/>
    </dgm:pt>
    <dgm:pt modelId="{97A954EA-D057-4BEE-B61E-82D8E616CB9B}" type="pres">
      <dgm:prSet presAssocID="{5BF29733-155A-4E05-9B35-A07825C5F535}" presName="aSpace" presStyleCnt="0"/>
      <dgm:spPr/>
    </dgm:pt>
    <dgm:pt modelId="{8B246E83-8076-4FFD-A2C4-1B640C027A38}" type="pres">
      <dgm:prSet presAssocID="{70A9BBE4-AE3F-4688-8AD7-BC64EB207214}" presName="compNode" presStyleCnt="0"/>
      <dgm:spPr/>
    </dgm:pt>
    <dgm:pt modelId="{05F6232E-EDA7-4910-92D9-B133D20E66CD}" type="pres">
      <dgm:prSet presAssocID="{70A9BBE4-AE3F-4688-8AD7-BC64EB207214}" presName="noGeometry" presStyleCnt="0"/>
      <dgm:spPr/>
    </dgm:pt>
    <dgm:pt modelId="{72695E2E-38AD-46B9-8A76-E5371B2AF73D}" type="pres">
      <dgm:prSet presAssocID="{70A9BBE4-AE3F-4688-8AD7-BC64EB207214}" presName="childTextVisible" presStyleLbl="bgAccFollowNode1" presStyleIdx="4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B2EFA9-A743-4B55-A755-2EBFF7FE583A}" type="pres">
      <dgm:prSet presAssocID="{70A9BBE4-AE3F-4688-8AD7-BC64EB207214}" presName="childTextHidden" presStyleLbl="bgAccFollowNode1" presStyleIdx="4" presStyleCnt="9"/>
      <dgm:spPr/>
      <dgm:t>
        <a:bodyPr/>
        <a:lstStyle/>
        <a:p>
          <a:endParaRPr lang="en-US"/>
        </a:p>
      </dgm:t>
    </dgm:pt>
    <dgm:pt modelId="{0E46855E-D6A1-4713-A980-BEAE79E87378}" type="pres">
      <dgm:prSet presAssocID="{70A9BBE4-AE3F-4688-8AD7-BC64EB207214}" presName="parentText" presStyleLbl="node1" presStyleIdx="4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9408E7C-FD4B-42A7-94A3-519AE84BC7F7}" type="pres">
      <dgm:prSet presAssocID="{70A9BBE4-AE3F-4688-8AD7-BC64EB207214}" presName="aSpace" presStyleCnt="0"/>
      <dgm:spPr/>
    </dgm:pt>
    <dgm:pt modelId="{8B9848A4-0546-47FF-92BA-51FA27B41CA6}" type="pres">
      <dgm:prSet presAssocID="{0FE1667B-416F-4896-8FAD-9169E38AD659}" presName="compNode" presStyleCnt="0"/>
      <dgm:spPr/>
    </dgm:pt>
    <dgm:pt modelId="{C09D0861-7039-4279-B591-9849C29F3283}" type="pres">
      <dgm:prSet presAssocID="{0FE1667B-416F-4896-8FAD-9169E38AD659}" presName="noGeometry" presStyleCnt="0"/>
      <dgm:spPr/>
    </dgm:pt>
    <dgm:pt modelId="{408E0451-E812-46A5-9118-5A8007CA086E}" type="pres">
      <dgm:prSet presAssocID="{0FE1667B-416F-4896-8FAD-9169E38AD659}" presName="childTextVisible" presStyleLbl="bgAccFollowNode1" presStyleIdx="5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BCF90E-6EE5-4FE3-B28C-7BB227CDD897}" type="pres">
      <dgm:prSet presAssocID="{0FE1667B-416F-4896-8FAD-9169E38AD659}" presName="childTextHidden" presStyleLbl="bgAccFollowNode1" presStyleIdx="5" presStyleCnt="9"/>
      <dgm:spPr/>
      <dgm:t>
        <a:bodyPr/>
        <a:lstStyle/>
        <a:p>
          <a:endParaRPr lang="en-US"/>
        </a:p>
      </dgm:t>
    </dgm:pt>
    <dgm:pt modelId="{36B7E132-0DD3-48C3-ABCA-9D964E54E0A0}" type="pres">
      <dgm:prSet presAssocID="{0FE1667B-416F-4896-8FAD-9169E38AD659}" presName="parentText" presStyleLbl="node1" presStyleIdx="5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2B9564-EA38-4B51-AAC3-D98A1B9A302B}" type="pres">
      <dgm:prSet presAssocID="{0FE1667B-416F-4896-8FAD-9169E38AD659}" presName="aSpace" presStyleCnt="0"/>
      <dgm:spPr/>
    </dgm:pt>
    <dgm:pt modelId="{01D393A2-AE0B-4E3E-8F7D-E06B88474DDD}" type="pres">
      <dgm:prSet presAssocID="{61BA5EF3-58E2-48DE-B1D4-732ECD558B61}" presName="compNode" presStyleCnt="0"/>
      <dgm:spPr/>
    </dgm:pt>
    <dgm:pt modelId="{9D8414CE-5925-409B-BBE3-AE7A7A139C61}" type="pres">
      <dgm:prSet presAssocID="{61BA5EF3-58E2-48DE-B1D4-732ECD558B61}" presName="noGeometry" presStyleCnt="0"/>
      <dgm:spPr/>
    </dgm:pt>
    <dgm:pt modelId="{CECF9C72-C5DD-40B7-BFE3-FDEFE7C09E8A}" type="pres">
      <dgm:prSet presAssocID="{61BA5EF3-58E2-48DE-B1D4-732ECD558B61}" presName="childTextVisible" presStyleLbl="bgAccFollowNode1" presStyleIdx="6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F89331-0195-4C6E-8A94-3AA908F24F90}" type="pres">
      <dgm:prSet presAssocID="{61BA5EF3-58E2-48DE-B1D4-732ECD558B61}" presName="childTextHidden" presStyleLbl="bgAccFollowNode1" presStyleIdx="6" presStyleCnt="9"/>
      <dgm:spPr/>
      <dgm:t>
        <a:bodyPr/>
        <a:lstStyle/>
        <a:p>
          <a:endParaRPr lang="en-US"/>
        </a:p>
      </dgm:t>
    </dgm:pt>
    <dgm:pt modelId="{57F498B7-C0F6-4421-9909-76E96A223A1B}" type="pres">
      <dgm:prSet presAssocID="{61BA5EF3-58E2-48DE-B1D4-732ECD558B61}" presName="parentText" presStyleLbl="node1" presStyleIdx="6" presStyleCnt="9">
        <dgm:presLayoutVars>
          <dgm:chMax val="1"/>
          <dgm:bulletEnabled val="1"/>
        </dgm:presLayoutVars>
      </dgm:prSet>
      <dgm:spPr/>
    </dgm:pt>
    <dgm:pt modelId="{0DDE63DF-016B-41F1-8D5A-EC904A58AE9B}" type="pres">
      <dgm:prSet presAssocID="{61BA5EF3-58E2-48DE-B1D4-732ECD558B61}" presName="aSpace" presStyleCnt="0"/>
      <dgm:spPr/>
    </dgm:pt>
    <dgm:pt modelId="{610A9A7A-05C7-425C-8BA0-C9764465F094}" type="pres">
      <dgm:prSet presAssocID="{FF971646-4FCB-4728-BD2E-67A772449657}" presName="compNode" presStyleCnt="0"/>
      <dgm:spPr/>
    </dgm:pt>
    <dgm:pt modelId="{EE8A5C72-F1FA-4083-8AA9-3C1EE291265F}" type="pres">
      <dgm:prSet presAssocID="{FF971646-4FCB-4728-BD2E-67A772449657}" presName="noGeometry" presStyleCnt="0"/>
      <dgm:spPr/>
    </dgm:pt>
    <dgm:pt modelId="{B3E32BDF-0D34-4D96-8585-5D56344FAD24}" type="pres">
      <dgm:prSet presAssocID="{FF971646-4FCB-4728-BD2E-67A772449657}" presName="childTextVisible" presStyleLbl="bgAccFollowNode1" presStyleIdx="7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CAC09E-BC94-4E89-B960-F79C379F6470}" type="pres">
      <dgm:prSet presAssocID="{FF971646-4FCB-4728-BD2E-67A772449657}" presName="childTextHidden" presStyleLbl="bgAccFollowNode1" presStyleIdx="7" presStyleCnt="9"/>
      <dgm:spPr/>
      <dgm:t>
        <a:bodyPr/>
        <a:lstStyle/>
        <a:p>
          <a:endParaRPr lang="en-US"/>
        </a:p>
      </dgm:t>
    </dgm:pt>
    <dgm:pt modelId="{EE84799C-3B31-460D-B1AE-4ACB9466AB38}" type="pres">
      <dgm:prSet presAssocID="{FF971646-4FCB-4728-BD2E-67A772449657}" presName="parentText" presStyleLbl="node1" presStyleIdx="7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E070B8-35EE-467D-A56F-008C98F5770F}" type="pres">
      <dgm:prSet presAssocID="{FF971646-4FCB-4728-BD2E-67A772449657}" presName="aSpace" presStyleCnt="0"/>
      <dgm:spPr/>
    </dgm:pt>
    <dgm:pt modelId="{D3489829-4A02-443E-ADB0-54C10623DF80}" type="pres">
      <dgm:prSet presAssocID="{4B9D8B78-848C-49AF-AB50-7845A5E42E00}" presName="compNode" presStyleCnt="0"/>
      <dgm:spPr/>
    </dgm:pt>
    <dgm:pt modelId="{CF89CE4F-589A-44B2-B13F-F56EF5D16DCA}" type="pres">
      <dgm:prSet presAssocID="{4B9D8B78-848C-49AF-AB50-7845A5E42E00}" presName="noGeometry" presStyleCnt="0"/>
      <dgm:spPr/>
    </dgm:pt>
    <dgm:pt modelId="{858A5DA3-F6D7-4D7D-BBA4-8FCF54138325}" type="pres">
      <dgm:prSet presAssocID="{4B9D8B78-848C-49AF-AB50-7845A5E42E00}" presName="childTextVisible" presStyleLbl="bgAccFollowNode1" presStyleIdx="8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36702A-9266-481B-BEC3-F09751633E1B}" type="pres">
      <dgm:prSet presAssocID="{4B9D8B78-848C-49AF-AB50-7845A5E42E00}" presName="childTextHidden" presStyleLbl="bgAccFollowNode1" presStyleIdx="8" presStyleCnt="9"/>
      <dgm:spPr/>
      <dgm:t>
        <a:bodyPr/>
        <a:lstStyle/>
        <a:p>
          <a:endParaRPr lang="en-US"/>
        </a:p>
      </dgm:t>
    </dgm:pt>
    <dgm:pt modelId="{A162677E-B49A-4DF2-A198-8625D07DDD24}" type="pres">
      <dgm:prSet presAssocID="{4B9D8B78-848C-49AF-AB50-7845A5E42E00}" presName="parentText" presStyleLbl="node1" presStyleIdx="8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B654188-172D-4F95-BEDD-1E4E0EA22A5A}" type="presOf" srcId="{EEEDBFA2-0052-4788-B59B-77ADD9CDFDC9}" destId="{858A5DA3-F6D7-4D7D-BBA4-8FCF54138325}" srcOrd="0" destOrd="2" presId="urn:microsoft.com/office/officeart/2005/8/layout/hProcess6"/>
    <dgm:cxn modelId="{C4FEB0FD-6AFA-4578-9B7D-0019071BE07C}" type="presOf" srcId="{C714DC84-BD35-4611-8EAB-7316EB14F052}" destId="{B3E32BDF-0D34-4D96-8585-5D56344FAD24}" srcOrd="0" destOrd="0" presId="urn:microsoft.com/office/officeart/2005/8/layout/hProcess6"/>
    <dgm:cxn modelId="{69760D3A-2AA2-4A39-B0BB-0AE80227104B}" srcId="{0A9E86AC-9608-4B27-B55E-DCAB822DFB76}" destId="{C4E4A342-5AFB-4E25-ADA3-736F54FA4247}" srcOrd="1" destOrd="0" parTransId="{3B8767B1-11AA-4218-B732-93BBB358CAFB}" sibTransId="{8FC9FC62-6F46-4723-B037-3254992D4C2E}"/>
    <dgm:cxn modelId="{CEB763BF-C17B-412A-80AB-5CF0B27358F2}" srcId="{0FE1667B-416F-4896-8FAD-9169E38AD659}" destId="{9721EB8D-3195-401C-A105-65D64BEF1F52}" srcOrd="1" destOrd="0" parTransId="{FFD2CEDE-FC16-44EC-8CCD-4612128CACC0}" sibTransId="{5BF4536A-F89D-4446-A2C9-96F551AF2087}"/>
    <dgm:cxn modelId="{5943341E-8E41-409A-8B55-8B5D33F00B7D}" type="presOf" srcId="{FE5E68D2-0151-4DE5-82DD-D784A78680BB}" destId="{1872D688-EF42-4E2D-A415-E020379838B5}" srcOrd="0" destOrd="0" presId="urn:microsoft.com/office/officeart/2005/8/layout/hProcess6"/>
    <dgm:cxn modelId="{440D3834-31BC-4C0D-9F07-D1C6420D58A3}" type="presOf" srcId="{E9C3A3E9-1C19-40E8-AFB3-4D5AEE0F1D2A}" destId="{B0F89331-0195-4C6E-8A94-3AA908F24F90}" srcOrd="1" destOrd="0" presId="urn:microsoft.com/office/officeart/2005/8/layout/hProcess6"/>
    <dgm:cxn modelId="{462E2FD1-163C-4EF1-8E0B-73E08C512E3D}" srcId="{4B9D8B78-848C-49AF-AB50-7845A5E42E00}" destId="{567C8A6E-E6CD-48DE-A692-52393D8BC64E}" srcOrd="1" destOrd="0" parTransId="{6A3BC4F7-FC91-4DB6-9646-F26A9EBD0886}" sibTransId="{A0556913-E6C9-4DB1-864F-43A0D0D9EEDC}"/>
    <dgm:cxn modelId="{77A6F75C-9299-47B1-96BC-30D4405F7520}" type="presOf" srcId="{EEEDBFA2-0052-4788-B59B-77ADD9CDFDC9}" destId="{1436702A-9266-481B-BEC3-F09751633E1B}" srcOrd="1" destOrd="2" presId="urn:microsoft.com/office/officeart/2005/8/layout/hProcess6"/>
    <dgm:cxn modelId="{B55DA5D3-1A3E-4CC9-9436-752CCE29B3A8}" type="presOf" srcId="{DE44F498-DC03-417F-9FA0-30587145319F}" destId="{38BD6CA6-4C6C-4E4B-8290-ECDD620C8281}" srcOrd="1" destOrd="1" presId="urn:microsoft.com/office/officeart/2005/8/layout/hProcess6"/>
    <dgm:cxn modelId="{50C95F11-E946-4172-9F26-7148250E7563}" type="presOf" srcId="{7D12999F-E1C5-4686-A0BE-D3ABCFBB3A38}" destId="{0E50B983-ADAA-4852-90D2-25D98A0D5026}" srcOrd="1" destOrd="0" presId="urn:microsoft.com/office/officeart/2005/8/layout/hProcess6"/>
    <dgm:cxn modelId="{10DDD7D5-C3F2-4C4E-B23F-DB75BA48D15D}" type="presOf" srcId="{61BA5EF3-58E2-48DE-B1D4-732ECD558B61}" destId="{57F498B7-C0F6-4421-9909-76E96A223A1B}" srcOrd="0" destOrd="0" presId="urn:microsoft.com/office/officeart/2005/8/layout/hProcess6"/>
    <dgm:cxn modelId="{72338EAE-1B88-4745-B3F2-37793AF5858F}" srcId="{FE5E68D2-0151-4DE5-82DD-D784A78680BB}" destId="{A5F2ABDF-5CCF-48A5-89CB-427B12A50925}" srcOrd="1" destOrd="0" parTransId="{1DD173B3-ACD2-4B04-95B3-8E5E97C9E864}" sibTransId="{618C7DDB-1CD1-4FAE-9076-5C21522A2683}"/>
    <dgm:cxn modelId="{A391BB49-3A72-4B24-960F-A5D5C54ADB08}" type="presOf" srcId="{C714DC84-BD35-4611-8EAB-7316EB14F052}" destId="{53CAC09E-BC94-4E89-B960-F79C379F6470}" srcOrd="1" destOrd="0" presId="urn:microsoft.com/office/officeart/2005/8/layout/hProcess6"/>
    <dgm:cxn modelId="{7461E94C-568C-4421-BF42-C513ABB3466C}" srcId="{61BA5EF3-58E2-48DE-B1D4-732ECD558B61}" destId="{E9C3A3E9-1C19-40E8-AFB3-4D5AEE0F1D2A}" srcOrd="0" destOrd="0" parTransId="{B182D456-23EF-49A6-B593-7B72F183BB5E}" sibTransId="{13707EA2-0BE9-4AC3-B3CD-424F3A5C1218}"/>
    <dgm:cxn modelId="{D000F7A9-486E-45FC-A2BA-BC984FBAEB4C}" type="presOf" srcId="{161060B9-341A-4D4A-9E47-2275863C1112}" destId="{58ABD547-6E3F-4792-A961-34CBA0DDAD75}" srcOrd="0" destOrd="0" presId="urn:microsoft.com/office/officeart/2005/8/layout/hProcess6"/>
    <dgm:cxn modelId="{8E4392BE-7ECA-4F15-9027-3EA98A40F40F}" type="presOf" srcId="{4B9D8B78-848C-49AF-AB50-7845A5E42E00}" destId="{A162677E-B49A-4DF2-A198-8625D07DDD24}" srcOrd="0" destOrd="0" presId="urn:microsoft.com/office/officeart/2005/8/layout/hProcess6"/>
    <dgm:cxn modelId="{CE16960B-ED58-4843-886D-BD9BA2488F8B}" type="presOf" srcId="{BC5E784B-2EDE-4847-9C3E-E396A6CD6ADB}" destId="{1436702A-9266-481B-BEC3-F09751633E1B}" srcOrd="1" destOrd="3" presId="urn:microsoft.com/office/officeart/2005/8/layout/hProcess6"/>
    <dgm:cxn modelId="{79E133DB-0FD8-4723-9323-225181405946}" srcId="{FE5E68D2-0151-4DE5-82DD-D784A78680BB}" destId="{0A9E86AC-9608-4B27-B55E-DCAB822DFB76}" srcOrd="0" destOrd="0" parTransId="{D44CA6C4-35C1-4F98-90DF-6888B892EE8D}" sibTransId="{D96229DB-2E88-40F9-93AE-0CEDD7C3ECCD}"/>
    <dgm:cxn modelId="{8D60E7B8-1359-4E45-8F56-19B3A173FF9B}" srcId="{FE5E68D2-0151-4DE5-82DD-D784A78680BB}" destId="{4B9D8B78-848C-49AF-AB50-7845A5E42E00}" srcOrd="8" destOrd="0" parTransId="{4A2D2A0D-E28A-4FE7-B7FB-49AEC46EB946}" sibTransId="{FC77A373-DBF3-4417-B28B-606784B3A9BF}"/>
    <dgm:cxn modelId="{86D9A361-C3CF-4282-9A28-9543712583C2}" type="presOf" srcId="{2A5BF1CF-AB41-4B41-86E4-4E44922319AF}" destId="{A6BCF90E-6EE5-4FE3-B28C-7BB227CDD897}" srcOrd="1" destOrd="0" presId="urn:microsoft.com/office/officeart/2005/8/layout/hProcess6"/>
    <dgm:cxn modelId="{28109449-45AE-42A1-95E9-CF3371C2A032}" srcId="{70A9BBE4-AE3F-4688-8AD7-BC64EB207214}" destId="{7FF7C4F0-578F-46C1-8938-1E950AB17C0C}" srcOrd="1" destOrd="0" parTransId="{BCA66E5C-4398-4D17-BE5D-79FDE2A03F5D}" sibTransId="{C168AF28-439A-4EA7-B5BE-1C6E93C60C88}"/>
    <dgm:cxn modelId="{B097441C-7189-44FA-A430-31A1BA72BD73}" type="presOf" srcId="{87E91AF9-50C9-4E3B-A9BE-6EF9BE950E58}" destId="{B3E32BDF-0D34-4D96-8585-5D56344FAD24}" srcOrd="0" destOrd="1" presId="urn:microsoft.com/office/officeart/2005/8/layout/hProcess6"/>
    <dgm:cxn modelId="{4A67EDAF-3C3B-47F0-BE1F-769BFFD82E94}" srcId="{FE5E68D2-0151-4DE5-82DD-D784A78680BB}" destId="{5BF29733-155A-4E05-9B35-A07825C5F535}" srcOrd="3" destOrd="0" parTransId="{FA74F773-3DA0-42B1-96B7-BF7FFB690F05}" sibTransId="{91F3E8E4-D760-422B-8C2D-FEA0C6A16DBD}"/>
    <dgm:cxn modelId="{1E63AC60-4EA9-49B5-BE63-EAB08B7D3D21}" type="presOf" srcId="{161060B9-341A-4D4A-9E47-2275863C1112}" destId="{70BA118B-51AD-44B3-AE4A-4AFA86F10E4A}" srcOrd="1" destOrd="0" presId="urn:microsoft.com/office/officeart/2005/8/layout/hProcess6"/>
    <dgm:cxn modelId="{A24F8C58-0DD1-4340-B517-7F3BE6C06A32}" type="presOf" srcId="{0FE1667B-416F-4896-8FAD-9169E38AD659}" destId="{36B7E132-0DD3-48C3-ABCA-9D964E54E0A0}" srcOrd="0" destOrd="0" presId="urn:microsoft.com/office/officeart/2005/8/layout/hProcess6"/>
    <dgm:cxn modelId="{F20FFE8F-FE3F-4327-846C-BDCEF120A585}" type="presOf" srcId="{D70246C2-5104-40A1-8067-0A2B98191A91}" destId="{E94A66C0-695B-49DB-8A55-5A8E1DFD4ABA}" srcOrd="0" destOrd="0" presId="urn:microsoft.com/office/officeart/2005/8/layout/hProcess6"/>
    <dgm:cxn modelId="{1660C83E-0EF9-45AD-BF74-BB0B8DB53CD1}" type="presOf" srcId="{C4E4A342-5AFB-4E25-ADA3-736F54FA4247}" destId="{47090FF8-E64E-4BDE-92DF-DA971D162397}" srcOrd="0" destOrd="1" presId="urn:microsoft.com/office/officeart/2005/8/layout/hProcess6"/>
    <dgm:cxn modelId="{183A64FC-8C13-4ADE-8F8E-14BFC5138D31}" srcId="{FE5E68D2-0151-4DE5-82DD-D784A78680BB}" destId="{FF971646-4FCB-4728-BD2E-67A772449657}" srcOrd="7" destOrd="0" parTransId="{88F4A6BF-8C2F-4C22-B84C-C6720CC6095D}" sibTransId="{428C57D0-6022-4E28-8144-91588A6B9E84}"/>
    <dgm:cxn modelId="{68C9A5CC-3460-45C7-9A34-88A66DA6F5EB}" srcId="{5BF29733-155A-4E05-9B35-A07825C5F535}" destId="{8B10C464-40DF-4667-B509-322B24918EE5}" srcOrd="2" destOrd="0" parTransId="{CFF43E65-4B2D-4D9F-B6F8-62C31E78927C}" sibTransId="{06A46520-EC6C-4313-9EBD-357D22A9387E}"/>
    <dgm:cxn modelId="{D48AC27D-80FE-463C-BEFB-FE1AD78BA763}" type="presOf" srcId="{87E91AF9-50C9-4E3B-A9BE-6EF9BE950E58}" destId="{53CAC09E-BC94-4E89-B960-F79C379F6470}" srcOrd="1" destOrd="1" presId="urn:microsoft.com/office/officeart/2005/8/layout/hProcess6"/>
    <dgm:cxn modelId="{4E0F332B-E00E-4DF1-8CBC-1D291F575A4C}" type="presOf" srcId="{4F65169F-6AF6-49BE-B882-CBE34D399236}" destId="{1436702A-9266-481B-BEC3-F09751633E1B}" srcOrd="1" destOrd="0" presId="urn:microsoft.com/office/officeart/2005/8/layout/hProcess6"/>
    <dgm:cxn modelId="{D1F8619C-5DC7-4A73-B4D3-874817DDD4F6}" type="presOf" srcId="{7D12999F-E1C5-4686-A0BE-D3ABCFBB3A38}" destId="{673BFDFB-8EE0-4F4D-9669-F5CCADE0F0CF}" srcOrd="0" destOrd="0" presId="urn:microsoft.com/office/officeart/2005/8/layout/hProcess6"/>
    <dgm:cxn modelId="{B7B9E6EB-38A3-4936-A151-9846C8E81F41}" type="presOf" srcId="{4646AA41-43C7-434C-92CC-6970CD4745C3}" destId="{94A468F6-CC15-4605-861A-6288054D8EA9}" srcOrd="0" destOrd="3" presId="urn:microsoft.com/office/officeart/2005/8/layout/hProcess6"/>
    <dgm:cxn modelId="{F764146A-2A42-40B8-8BD5-23380CE606E1}" type="presOf" srcId="{0A9E86AC-9608-4B27-B55E-DCAB822DFB76}" destId="{71EA6EFE-461B-4EFE-A983-7FC0A8E3EF7D}" srcOrd="0" destOrd="0" presId="urn:microsoft.com/office/officeart/2005/8/layout/hProcess6"/>
    <dgm:cxn modelId="{BC8A49D7-3683-4AF1-AEB5-C997953E1212}" type="presOf" srcId="{E9C3A3E9-1C19-40E8-AFB3-4D5AEE0F1D2A}" destId="{CECF9C72-C5DD-40B7-BFE3-FDEFE7C09E8A}" srcOrd="0" destOrd="0" presId="urn:microsoft.com/office/officeart/2005/8/layout/hProcess6"/>
    <dgm:cxn modelId="{AD732C72-B94B-4051-A0C8-0E19D93D56E9}" type="presOf" srcId="{567C8A6E-E6CD-48DE-A692-52393D8BC64E}" destId="{858A5DA3-F6D7-4D7D-BBA4-8FCF54138325}" srcOrd="0" destOrd="1" presId="urn:microsoft.com/office/officeart/2005/8/layout/hProcess6"/>
    <dgm:cxn modelId="{6EF8E465-E9F5-4E71-801C-0C4E0BE62893}" type="presOf" srcId="{C9CDD1F8-D05B-4B2E-A1B8-25C739378BD0}" destId="{B3E32BDF-0D34-4D96-8585-5D56344FAD24}" srcOrd="0" destOrd="2" presId="urn:microsoft.com/office/officeart/2005/8/layout/hProcess6"/>
    <dgm:cxn modelId="{96B01917-EC58-4815-B448-AD46E852DE5C}" type="presOf" srcId="{567C8A6E-E6CD-48DE-A692-52393D8BC64E}" destId="{1436702A-9266-481B-BEC3-F09751633E1B}" srcOrd="1" destOrd="1" presId="urn:microsoft.com/office/officeart/2005/8/layout/hProcess6"/>
    <dgm:cxn modelId="{765C14BE-E86B-4329-8766-0BC7F9AF6732}" srcId="{D70246C2-5104-40A1-8067-0A2B98191A91}" destId="{7D12999F-E1C5-4686-A0BE-D3ABCFBB3A38}" srcOrd="0" destOrd="0" parTransId="{5E68251B-76EB-4523-9671-AFA491C99D23}" sibTransId="{E07DA6F5-7651-466D-9504-533D1607D4F2}"/>
    <dgm:cxn modelId="{C4C24793-4A51-4241-BCCA-A369147EE671}" srcId="{5BF29733-155A-4E05-9B35-A07825C5F535}" destId="{B53D1358-A61F-4621-BBDF-E8B63BD440EC}" srcOrd="0" destOrd="0" parTransId="{34CD5549-DC8F-4E7E-B319-731B0811CC1F}" sibTransId="{70F84F6F-99D2-498C-A9DB-8538935FE6D1}"/>
    <dgm:cxn modelId="{9B461B23-1DBC-4340-9F1A-3BAF30FD8CCF}" srcId="{5BF29733-155A-4E05-9B35-A07825C5F535}" destId="{4646AA41-43C7-434C-92CC-6970CD4745C3}" srcOrd="3" destOrd="0" parTransId="{83CBA334-4820-4717-8F91-8EBC4D00CF2F}" sibTransId="{12886DD6-98BE-48C6-AB48-5AF0CBC0D150}"/>
    <dgm:cxn modelId="{4CBCD2C3-C0E1-4F97-9817-ECFE0EBF35E7}" type="presOf" srcId="{FF971646-4FCB-4728-BD2E-67A772449657}" destId="{EE84799C-3B31-460D-B1AE-4ACB9466AB38}" srcOrd="0" destOrd="0" presId="urn:microsoft.com/office/officeart/2005/8/layout/hProcess6"/>
    <dgm:cxn modelId="{E1E15D8F-7561-4BC7-99AE-BC07A4919568}" type="presOf" srcId="{9721EB8D-3195-401C-A105-65D64BEF1F52}" destId="{A6BCF90E-6EE5-4FE3-B28C-7BB227CDD897}" srcOrd="1" destOrd="1" presId="urn:microsoft.com/office/officeart/2005/8/layout/hProcess6"/>
    <dgm:cxn modelId="{49AB51D3-2A41-4757-8D79-9AD2F89E2987}" type="presOf" srcId="{8B10C464-40DF-4667-B509-322B24918EE5}" destId="{38BD6CA6-4C6C-4E4B-8290-ECDD620C8281}" srcOrd="1" destOrd="2" presId="urn:microsoft.com/office/officeart/2005/8/layout/hProcess6"/>
    <dgm:cxn modelId="{953F7933-7BC3-4F6D-8FA8-16140097180B}" srcId="{0FE1667B-416F-4896-8FAD-9169E38AD659}" destId="{2A5BF1CF-AB41-4B41-86E4-4E44922319AF}" srcOrd="0" destOrd="0" parTransId="{94C3CB38-EAD9-4D39-8E6F-68039103A888}" sibTransId="{F6F345DC-6127-493D-BF04-99E9C69B3621}"/>
    <dgm:cxn modelId="{A7604AEE-4565-42AD-B0F4-7FF7F59D12EA}" type="presOf" srcId="{7FF7C4F0-578F-46C1-8938-1E950AB17C0C}" destId="{72695E2E-38AD-46B9-8A76-E5371B2AF73D}" srcOrd="0" destOrd="1" presId="urn:microsoft.com/office/officeart/2005/8/layout/hProcess6"/>
    <dgm:cxn modelId="{A9D6992F-54D3-4689-9593-97F69DD17E1D}" srcId="{0A9E86AC-9608-4B27-B55E-DCAB822DFB76}" destId="{8449269A-3050-44CE-BC38-087DECAE957F}" srcOrd="0" destOrd="0" parTransId="{BE8CE9A4-E86F-44D0-BA42-2ECDC51CE436}" sibTransId="{B2EF9ADA-DB5B-45CE-9201-EF932D91BBAB}"/>
    <dgm:cxn modelId="{F1E2E066-7C77-4F72-A3A6-5A67195D738A}" type="presOf" srcId="{775987F9-075F-410D-A5B0-A0428840C832}" destId="{65B2EFA9-A743-4B55-A755-2EBFF7FE583A}" srcOrd="1" destOrd="0" presId="urn:microsoft.com/office/officeart/2005/8/layout/hProcess6"/>
    <dgm:cxn modelId="{C0D25990-43C9-4F0E-AFCC-C8E9016DC38C}" srcId="{FE5E68D2-0151-4DE5-82DD-D784A78680BB}" destId="{0FE1667B-416F-4896-8FAD-9169E38AD659}" srcOrd="5" destOrd="0" parTransId="{6E026D20-4CE0-4CE0-888F-5705793B155E}" sibTransId="{77BAF51E-98F9-4A81-BB64-90C0025706A4}"/>
    <dgm:cxn modelId="{1C7494BE-3F1C-45B4-AA8F-7E7D09DA4900}" srcId="{FF971646-4FCB-4728-BD2E-67A772449657}" destId="{87E91AF9-50C9-4E3B-A9BE-6EF9BE950E58}" srcOrd="1" destOrd="0" parTransId="{04BCDE4B-EF81-4250-8030-60BD0D5FF3A7}" sibTransId="{934BC06F-74F1-4156-9129-5C07D6C303D0}"/>
    <dgm:cxn modelId="{9D71F1BC-6597-46D6-882D-5431E7511521}" type="presOf" srcId="{4646AA41-43C7-434C-92CC-6970CD4745C3}" destId="{38BD6CA6-4C6C-4E4B-8290-ECDD620C8281}" srcOrd="1" destOrd="3" presId="urn:microsoft.com/office/officeart/2005/8/layout/hProcess6"/>
    <dgm:cxn modelId="{FDCB3071-E0DA-43AD-9A33-16715AB89FBA}" srcId="{4B9D8B78-848C-49AF-AB50-7845A5E42E00}" destId="{BC5E784B-2EDE-4847-9C3E-E396A6CD6ADB}" srcOrd="3" destOrd="0" parTransId="{3A62825D-CBD0-460E-A0AE-2106B3114717}" sibTransId="{B86670B7-0943-4863-88C6-8592F2C8551A}"/>
    <dgm:cxn modelId="{D22C5333-BAD7-4679-9088-B80A94FD954C}" srcId="{FE5E68D2-0151-4DE5-82DD-D784A78680BB}" destId="{61BA5EF3-58E2-48DE-B1D4-732ECD558B61}" srcOrd="6" destOrd="0" parTransId="{588657B6-8BAE-4E9A-8940-D4968B95C7B8}" sibTransId="{048CFFF8-DFB6-4089-A3A7-192BD5D201EF}"/>
    <dgm:cxn modelId="{E50AA6FA-78FB-4801-8EAE-A2DA06AA3224}" type="presOf" srcId="{775987F9-075F-410D-A5B0-A0428840C832}" destId="{72695E2E-38AD-46B9-8A76-E5371B2AF73D}" srcOrd="0" destOrd="0" presId="urn:microsoft.com/office/officeart/2005/8/layout/hProcess6"/>
    <dgm:cxn modelId="{F3B8E058-AA29-4FFF-B8B1-9282F41AF5DB}" type="presOf" srcId="{C9CDD1F8-D05B-4B2E-A1B8-25C739378BD0}" destId="{53CAC09E-BC94-4E89-B960-F79C379F6470}" srcOrd="1" destOrd="2" presId="urn:microsoft.com/office/officeart/2005/8/layout/hProcess6"/>
    <dgm:cxn modelId="{BB20E211-51C9-43A9-BEF8-54CE9B8467D6}" srcId="{FF971646-4FCB-4728-BD2E-67A772449657}" destId="{C714DC84-BD35-4611-8EAB-7316EB14F052}" srcOrd="0" destOrd="0" parTransId="{56E04550-EE47-488C-BFA1-375980C3CC53}" sibTransId="{EE352859-27FE-4DDE-838B-AAC1B8FE8575}"/>
    <dgm:cxn modelId="{DAA15240-C1F5-4CC2-A1A6-67A05A6C1A8A}" type="presOf" srcId="{8449269A-3050-44CE-BC38-087DECAE957F}" destId="{1B04080E-8C8A-436D-8810-189AA0CFBAF9}" srcOrd="1" destOrd="0" presId="urn:microsoft.com/office/officeart/2005/8/layout/hProcess6"/>
    <dgm:cxn modelId="{4C0439CF-EFC4-44B4-8778-5EEF32E8A381}" srcId="{A5F2ABDF-5CCF-48A5-89CB-427B12A50925}" destId="{161060B9-341A-4D4A-9E47-2275863C1112}" srcOrd="0" destOrd="0" parTransId="{BAFCF9B0-BC1B-48A2-99A8-4638A27B90AC}" sibTransId="{74FCD1D7-62E4-40B2-99BE-E82653B5003A}"/>
    <dgm:cxn modelId="{358B589B-F2DB-4AEE-AA72-D29E589B2DFE}" srcId="{FE5E68D2-0151-4DE5-82DD-D784A78680BB}" destId="{D70246C2-5104-40A1-8067-0A2B98191A91}" srcOrd="2" destOrd="0" parTransId="{D0F0388F-864F-4DA7-857B-5E2119C3CF19}" sibTransId="{40C6FB9E-AA34-4B59-9DAD-DEB66D02AAF3}"/>
    <dgm:cxn modelId="{3F100FE6-5405-4387-91D8-15B995327D46}" type="presOf" srcId="{7FF7C4F0-578F-46C1-8938-1E950AB17C0C}" destId="{65B2EFA9-A743-4B55-A755-2EBFF7FE583A}" srcOrd="1" destOrd="1" presId="urn:microsoft.com/office/officeart/2005/8/layout/hProcess6"/>
    <dgm:cxn modelId="{7F501711-6E99-4850-A672-A51134B8F4E5}" srcId="{70A9BBE4-AE3F-4688-8AD7-BC64EB207214}" destId="{775987F9-075F-410D-A5B0-A0428840C832}" srcOrd="0" destOrd="0" parTransId="{5D1276D4-A54E-4349-B466-70646DFAC94C}" sibTransId="{DB2D320A-A0C8-4301-A316-5FA1D0987879}"/>
    <dgm:cxn modelId="{8D386B57-ED73-4DD3-986E-AE4FF48A7F79}" type="presOf" srcId="{4F65169F-6AF6-49BE-B882-CBE34D399236}" destId="{858A5DA3-F6D7-4D7D-BBA4-8FCF54138325}" srcOrd="0" destOrd="0" presId="urn:microsoft.com/office/officeart/2005/8/layout/hProcess6"/>
    <dgm:cxn modelId="{9416D2FC-68B2-4072-A4AA-914C9E382C56}" srcId="{5BF29733-155A-4E05-9B35-A07825C5F535}" destId="{DE44F498-DC03-417F-9FA0-30587145319F}" srcOrd="1" destOrd="0" parTransId="{0E210209-8918-4D9F-BF9D-E2AA6637BFA8}" sibTransId="{175B15CD-2A1E-4DE9-BADE-717B2588C6CD}"/>
    <dgm:cxn modelId="{F06258EC-4ABA-44F4-8BA7-A0F3C771D757}" type="presOf" srcId="{8B10C464-40DF-4667-B509-322B24918EE5}" destId="{94A468F6-CC15-4605-861A-6288054D8EA9}" srcOrd="0" destOrd="2" presId="urn:microsoft.com/office/officeart/2005/8/layout/hProcess6"/>
    <dgm:cxn modelId="{6BA63044-E9B1-47FE-A460-41B493003E56}" type="presOf" srcId="{8449269A-3050-44CE-BC38-087DECAE957F}" destId="{47090FF8-E64E-4BDE-92DF-DA971D162397}" srcOrd="0" destOrd="0" presId="urn:microsoft.com/office/officeart/2005/8/layout/hProcess6"/>
    <dgm:cxn modelId="{80B7B25F-1157-4286-B4A2-75A8738FB14F}" srcId="{FE5E68D2-0151-4DE5-82DD-D784A78680BB}" destId="{70A9BBE4-AE3F-4688-8AD7-BC64EB207214}" srcOrd="4" destOrd="0" parTransId="{6D11502C-286F-4A6D-93D2-99A515331EF0}" sibTransId="{3CD4432C-3C70-4616-B99C-02427E99FCA3}"/>
    <dgm:cxn modelId="{167D1595-44CA-484F-AB21-9B2235AC818A}" type="presOf" srcId="{DE44F498-DC03-417F-9FA0-30587145319F}" destId="{94A468F6-CC15-4605-861A-6288054D8EA9}" srcOrd="0" destOrd="1" presId="urn:microsoft.com/office/officeart/2005/8/layout/hProcess6"/>
    <dgm:cxn modelId="{81819E87-8C8F-4D4C-9DCD-97218943745E}" type="presOf" srcId="{B53D1358-A61F-4621-BBDF-E8B63BD440EC}" destId="{94A468F6-CC15-4605-861A-6288054D8EA9}" srcOrd="0" destOrd="0" presId="urn:microsoft.com/office/officeart/2005/8/layout/hProcess6"/>
    <dgm:cxn modelId="{717F6E55-C9CC-4265-A869-8A52154D4593}" type="presOf" srcId="{2A5BF1CF-AB41-4B41-86E4-4E44922319AF}" destId="{408E0451-E812-46A5-9118-5A8007CA086E}" srcOrd="0" destOrd="0" presId="urn:microsoft.com/office/officeart/2005/8/layout/hProcess6"/>
    <dgm:cxn modelId="{0543DF96-BF78-4A00-ABDC-8B825404A860}" type="presOf" srcId="{A5F2ABDF-5CCF-48A5-89CB-427B12A50925}" destId="{FC6F74F4-123C-4A8E-BCCF-F15BB1D7F982}" srcOrd="0" destOrd="0" presId="urn:microsoft.com/office/officeart/2005/8/layout/hProcess6"/>
    <dgm:cxn modelId="{B2C5F5D5-1389-4D0A-A9F5-B0AA2AA896D8}" type="presOf" srcId="{BC5E784B-2EDE-4847-9C3E-E396A6CD6ADB}" destId="{858A5DA3-F6D7-4D7D-BBA4-8FCF54138325}" srcOrd="0" destOrd="3" presId="urn:microsoft.com/office/officeart/2005/8/layout/hProcess6"/>
    <dgm:cxn modelId="{66185B4A-3DE3-4684-9159-948EBBE94794}" type="presOf" srcId="{9721EB8D-3195-401C-A105-65D64BEF1F52}" destId="{408E0451-E812-46A5-9118-5A8007CA086E}" srcOrd="0" destOrd="1" presId="urn:microsoft.com/office/officeart/2005/8/layout/hProcess6"/>
    <dgm:cxn modelId="{5EBCF792-C3B5-4564-BB29-6204DA1A6F65}" type="presOf" srcId="{B53D1358-A61F-4621-BBDF-E8B63BD440EC}" destId="{38BD6CA6-4C6C-4E4B-8290-ECDD620C8281}" srcOrd="1" destOrd="0" presId="urn:microsoft.com/office/officeart/2005/8/layout/hProcess6"/>
    <dgm:cxn modelId="{90E1B4E8-33B5-486C-860A-4665022024AE}" type="presOf" srcId="{70A9BBE4-AE3F-4688-8AD7-BC64EB207214}" destId="{0E46855E-D6A1-4713-A980-BEAE79E87378}" srcOrd="0" destOrd="0" presId="urn:microsoft.com/office/officeart/2005/8/layout/hProcess6"/>
    <dgm:cxn modelId="{24CA67EF-7BBE-4A56-B37C-8FF53751CD78}" srcId="{FF971646-4FCB-4728-BD2E-67A772449657}" destId="{C9CDD1F8-D05B-4B2E-A1B8-25C739378BD0}" srcOrd="2" destOrd="0" parTransId="{D3F4E220-722A-4751-B5C4-F0C5A39351E9}" sibTransId="{3A5BC06C-163F-4B2E-BC22-C6E8CAAD54D2}"/>
    <dgm:cxn modelId="{FBF99C12-6604-4EE2-BAA7-D107D816CDAC}" srcId="{4B9D8B78-848C-49AF-AB50-7845A5E42E00}" destId="{4F65169F-6AF6-49BE-B882-CBE34D399236}" srcOrd="0" destOrd="0" parTransId="{30FF5E25-2454-489C-B6E8-B945903BA1CB}" sibTransId="{33655010-EE20-4292-98E2-3EC3D6247463}"/>
    <dgm:cxn modelId="{6B535171-8FFA-4F78-97C2-1F19B099C723}" srcId="{4B9D8B78-848C-49AF-AB50-7845A5E42E00}" destId="{EEEDBFA2-0052-4788-B59B-77ADD9CDFDC9}" srcOrd="2" destOrd="0" parTransId="{E5B5728A-737F-497A-88B8-95239CA3917F}" sibTransId="{3C61C3B2-8DB4-45B5-84FD-E87BD61A3145}"/>
    <dgm:cxn modelId="{DC8A208F-CEAD-4691-9EAF-AA268DB738AC}" type="presOf" srcId="{5BF29733-155A-4E05-9B35-A07825C5F535}" destId="{5C478E58-27FA-40CE-AAF3-2528FA55E6A0}" srcOrd="0" destOrd="0" presId="urn:microsoft.com/office/officeart/2005/8/layout/hProcess6"/>
    <dgm:cxn modelId="{4BF3B13B-3ACB-4611-B8A3-0FEBB92EFA9D}" type="presOf" srcId="{C4E4A342-5AFB-4E25-ADA3-736F54FA4247}" destId="{1B04080E-8C8A-436D-8810-189AA0CFBAF9}" srcOrd="1" destOrd="1" presId="urn:microsoft.com/office/officeart/2005/8/layout/hProcess6"/>
    <dgm:cxn modelId="{98B3EE00-2A51-496A-964F-6827ABAC3FCA}" type="presParOf" srcId="{1872D688-EF42-4E2D-A415-E020379838B5}" destId="{EAA8BDB7-1BDC-466B-801D-9AFB8251C6F0}" srcOrd="0" destOrd="0" presId="urn:microsoft.com/office/officeart/2005/8/layout/hProcess6"/>
    <dgm:cxn modelId="{1C1ACE3D-A1AE-4780-8B5E-0B2E272358C6}" type="presParOf" srcId="{EAA8BDB7-1BDC-466B-801D-9AFB8251C6F0}" destId="{9FA29673-644E-4266-9267-47A8D6F338F1}" srcOrd="0" destOrd="0" presId="urn:microsoft.com/office/officeart/2005/8/layout/hProcess6"/>
    <dgm:cxn modelId="{42167532-3DF9-4FCB-9B3B-D69BD44BB588}" type="presParOf" srcId="{EAA8BDB7-1BDC-466B-801D-9AFB8251C6F0}" destId="{47090FF8-E64E-4BDE-92DF-DA971D162397}" srcOrd="1" destOrd="0" presId="urn:microsoft.com/office/officeart/2005/8/layout/hProcess6"/>
    <dgm:cxn modelId="{7BA55698-2568-4964-9700-31713A791A8C}" type="presParOf" srcId="{EAA8BDB7-1BDC-466B-801D-9AFB8251C6F0}" destId="{1B04080E-8C8A-436D-8810-189AA0CFBAF9}" srcOrd="2" destOrd="0" presId="urn:microsoft.com/office/officeart/2005/8/layout/hProcess6"/>
    <dgm:cxn modelId="{08AA2183-3339-4FFF-8F0D-3E29777B98BF}" type="presParOf" srcId="{EAA8BDB7-1BDC-466B-801D-9AFB8251C6F0}" destId="{71EA6EFE-461B-4EFE-A983-7FC0A8E3EF7D}" srcOrd="3" destOrd="0" presId="urn:microsoft.com/office/officeart/2005/8/layout/hProcess6"/>
    <dgm:cxn modelId="{499E7342-3691-4837-8C17-1879BD7C5023}" type="presParOf" srcId="{1872D688-EF42-4E2D-A415-E020379838B5}" destId="{C7DE75B4-D16C-44CF-8B16-0A0BA378E518}" srcOrd="1" destOrd="0" presId="urn:microsoft.com/office/officeart/2005/8/layout/hProcess6"/>
    <dgm:cxn modelId="{1DEBC119-D460-45DD-874F-6541E9080C4C}" type="presParOf" srcId="{1872D688-EF42-4E2D-A415-E020379838B5}" destId="{0D968CC9-1745-4EEA-9D3E-697168DBAA7D}" srcOrd="2" destOrd="0" presId="urn:microsoft.com/office/officeart/2005/8/layout/hProcess6"/>
    <dgm:cxn modelId="{AD275DB7-001F-40CE-A348-FD9CDB5EB034}" type="presParOf" srcId="{0D968CC9-1745-4EEA-9D3E-697168DBAA7D}" destId="{776E7FBD-E649-40D8-9AC9-BDB14ECC032E}" srcOrd="0" destOrd="0" presId="urn:microsoft.com/office/officeart/2005/8/layout/hProcess6"/>
    <dgm:cxn modelId="{B17D80F4-DFF2-41DA-A0AF-E94FB5ACFDDB}" type="presParOf" srcId="{0D968CC9-1745-4EEA-9D3E-697168DBAA7D}" destId="{58ABD547-6E3F-4792-A961-34CBA0DDAD75}" srcOrd="1" destOrd="0" presId="urn:microsoft.com/office/officeart/2005/8/layout/hProcess6"/>
    <dgm:cxn modelId="{E20BF32E-45B9-4E62-887C-90BB19159BDB}" type="presParOf" srcId="{0D968CC9-1745-4EEA-9D3E-697168DBAA7D}" destId="{70BA118B-51AD-44B3-AE4A-4AFA86F10E4A}" srcOrd="2" destOrd="0" presId="urn:microsoft.com/office/officeart/2005/8/layout/hProcess6"/>
    <dgm:cxn modelId="{934F410E-4212-4F89-BD64-8FC49C991FB4}" type="presParOf" srcId="{0D968CC9-1745-4EEA-9D3E-697168DBAA7D}" destId="{FC6F74F4-123C-4A8E-BCCF-F15BB1D7F982}" srcOrd="3" destOrd="0" presId="urn:microsoft.com/office/officeart/2005/8/layout/hProcess6"/>
    <dgm:cxn modelId="{0F25BB17-D2A1-4BAB-8641-CACB0A09DCF3}" type="presParOf" srcId="{1872D688-EF42-4E2D-A415-E020379838B5}" destId="{8748EF69-087B-4F2F-8EAC-404BD8B075B0}" srcOrd="3" destOrd="0" presId="urn:microsoft.com/office/officeart/2005/8/layout/hProcess6"/>
    <dgm:cxn modelId="{77AEDF47-C9B5-4B22-85C9-FBD969FE2778}" type="presParOf" srcId="{1872D688-EF42-4E2D-A415-E020379838B5}" destId="{94C2514B-2A3F-4883-882C-E4B4202B7689}" srcOrd="4" destOrd="0" presId="urn:microsoft.com/office/officeart/2005/8/layout/hProcess6"/>
    <dgm:cxn modelId="{3921B7F8-A8FF-4B5E-AC86-D2AEF73AB113}" type="presParOf" srcId="{94C2514B-2A3F-4883-882C-E4B4202B7689}" destId="{6F0E1A6D-1F41-44E0-8D69-F3B91E18EBB9}" srcOrd="0" destOrd="0" presId="urn:microsoft.com/office/officeart/2005/8/layout/hProcess6"/>
    <dgm:cxn modelId="{87DB2510-4E33-4395-B143-114D788FCE40}" type="presParOf" srcId="{94C2514B-2A3F-4883-882C-E4B4202B7689}" destId="{673BFDFB-8EE0-4F4D-9669-F5CCADE0F0CF}" srcOrd="1" destOrd="0" presId="urn:microsoft.com/office/officeart/2005/8/layout/hProcess6"/>
    <dgm:cxn modelId="{895876C8-192E-4CB5-8FF8-2F59C0885964}" type="presParOf" srcId="{94C2514B-2A3F-4883-882C-E4B4202B7689}" destId="{0E50B983-ADAA-4852-90D2-25D98A0D5026}" srcOrd="2" destOrd="0" presId="urn:microsoft.com/office/officeart/2005/8/layout/hProcess6"/>
    <dgm:cxn modelId="{32DD6DC8-F8D6-4170-A02A-26EAA6B6A27E}" type="presParOf" srcId="{94C2514B-2A3F-4883-882C-E4B4202B7689}" destId="{E94A66C0-695B-49DB-8A55-5A8E1DFD4ABA}" srcOrd="3" destOrd="0" presId="urn:microsoft.com/office/officeart/2005/8/layout/hProcess6"/>
    <dgm:cxn modelId="{BBF78171-F62E-4FEE-A09A-89B5257FD962}" type="presParOf" srcId="{1872D688-EF42-4E2D-A415-E020379838B5}" destId="{022A48A7-B471-49F6-8C06-19A3F450A0C2}" srcOrd="5" destOrd="0" presId="urn:microsoft.com/office/officeart/2005/8/layout/hProcess6"/>
    <dgm:cxn modelId="{E162540E-C02F-4C3F-AC6E-BD7A9C61D383}" type="presParOf" srcId="{1872D688-EF42-4E2D-A415-E020379838B5}" destId="{E3EE6DCD-8268-4289-A7A6-0B585D7F052B}" srcOrd="6" destOrd="0" presId="urn:microsoft.com/office/officeart/2005/8/layout/hProcess6"/>
    <dgm:cxn modelId="{CD0B02E8-B322-44EB-98FB-B85E538501CC}" type="presParOf" srcId="{E3EE6DCD-8268-4289-A7A6-0B585D7F052B}" destId="{848215C9-5F68-41D6-9538-9D8CF99DAC20}" srcOrd="0" destOrd="0" presId="urn:microsoft.com/office/officeart/2005/8/layout/hProcess6"/>
    <dgm:cxn modelId="{1156DCFD-43E6-4F10-B618-BC391D244390}" type="presParOf" srcId="{E3EE6DCD-8268-4289-A7A6-0B585D7F052B}" destId="{94A468F6-CC15-4605-861A-6288054D8EA9}" srcOrd="1" destOrd="0" presId="urn:microsoft.com/office/officeart/2005/8/layout/hProcess6"/>
    <dgm:cxn modelId="{89114FFA-8E61-4DB5-8C7F-470AEFAC341F}" type="presParOf" srcId="{E3EE6DCD-8268-4289-A7A6-0B585D7F052B}" destId="{38BD6CA6-4C6C-4E4B-8290-ECDD620C8281}" srcOrd="2" destOrd="0" presId="urn:microsoft.com/office/officeart/2005/8/layout/hProcess6"/>
    <dgm:cxn modelId="{5669CDCC-165C-412F-A42F-887E76388819}" type="presParOf" srcId="{E3EE6DCD-8268-4289-A7A6-0B585D7F052B}" destId="{5C478E58-27FA-40CE-AAF3-2528FA55E6A0}" srcOrd="3" destOrd="0" presId="urn:microsoft.com/office/officeart/2005/8/layout/hProcess6"/>
    <dgm:cxn modelId="{F7D9C114-E899-41F9-A04F-BBDB9D4BE014}" type="presParOf" srcId="{1872D688-EF42-4E2D-A415-E020379838B5}" destId="{97A954EA-D057-4BEE-B61E-82D8E616CB9B}" srcOrd="7" destOrd="0" presId="urn:microsoft.com/office/officeart/2005/8/layout/hProcess6"/>
    <dgm:cxn modelId="{CA96F8A0-E2E2-47A3-970B-A1DA77A53E1D}" type="presParOf" srcId="{1872D688-EF42-4E2D-A415-E020379838B5}" destId="{8B246E83-8076-4FFD-A2C4-1B640C027A38}" srcOrd="8" destOrd="0" presId="urn:microsoft.com/office/officeart/2005/8/layout/hProcess6"/>
    <dgm:cxn modelId="{942CACE9-3317-4163-B4A1-5A9CDC0A17D0}" type="presParOf" srcId="{8B246E83-8076-4FFD-A2C4-1B640C027A38}" destId="{05F6232E-EDA7-4910-92D9-B133D20E66CD}" srcOrd="0" destOrd="0" presId="urn:microsoft.com/office/officeart/2005/8/layout/hProcess6"/>
    <dgm:cxn modelId="{EF1EED75-4A34-4AFA-947A-55FDB5EBCA43}" type="presParOf" srcId="{8B246E83-8076-4FFD-A2C4-1B640C027A38}" destId="{72695E2E-38AD-46B9-8A76-E5371B2AF73D}" srcOrd="1" destOrd="0" presId="urn:microsoft.com/office/officeart/2005/8/layout/hProcess6"/>
    <dgm:cxn modelId="{6B0CEFEC-DC4D-48AC-9D5C-D4B069AEA496}" type="presParOf" srcId="{8B246E83-8076-4FFD-A2C4-1B640C027A38}" destId="{65B2EFA9-A743-4B55-A755-2EBFF7FE583A}" srcOrd="2" destOrd="0" presId="urn:microsoft.com/office/officeart/2005/8/layout/hProcess6"/>
    <dgm:cxn modelId="{A7D829EB-8974-4AA7-BAB2-B2EFF3A81C85}" type="presParOf" srcId="{8B246E83-8076-4FFD-A2C4-1B640C027A38}" destId="{0E46855E-D6A1-4713-A980-BEAE79E87378}" srcOrd="3" destOrd="0" presId="urn:microsoft.com/office/officeart/2005/8/layout/hProcess6"/>
    <dgm:cxn modelId="{AF835968-5BC0-4A15-A464-F298D34540BA}" type="presParOf" srcId="{1872D688-EF42-4E2D-A415-E020379838B5}" destId="{F9408E7C-FD4B-42A7-94A3-519AE84BC7F7}" srcOrd="9" destOrd="0" presId="urn:microsoft.com/office/officeart/2005/8/layout/hProcess6"/>
    <dgm:cxn modelId="{2ADF2633-7BBA-47CE-8760-F172FA2E300B}" type="presParOf" srcId="{1872D688-EF42-4E2D-A415-E020379838B5}" destId="{8B9848A4-0546-47FF-92BA-51FA27B41CA6}" srcOrd="10" destOrd="0" presId="urn:microsoft.com/office/officeart/2005/8/layout/hProcess6"/>
    <dgm:cxn modelId="{F7F6FCAB-C438-4A36-B4E2-52C128BA115D}" type="presParOf" srcId="{8B9848A4-0546-47FF-92BA-51FA27B41CA6}" destId="{C09D0861-7039-4279-B591-9849C29F3283}" srcOrd="0" destOrd="0" presId="urn:microsoft.com/office/officeart/2005/8/layout/hProcess6"/>
    <dgm:cxn modelId="{DAB8D576-807E-450D-8B7E-9E3C0EB67E1D}" type="presParOf" srcId="{8B9848A4-0546-47FF-92BA-51FA27B41CA6}" destId="{408E0451-E812-46A5-9118-5A8007CA086E}" srcOrd="1" destOrd="0" presId="urn:microsoft.com/office/officeart/2005/8/layout/hProcess6"/>
    <dgm:cxn modelId="{C3171DE7-EBD9-4282-B5D2-B1CAB284A1F4}" type="presParOf" srcId="{8B9848A4-0546-47FF-92BA-51FA27B41CA6}" destId="{A6BCF90E-6EE5-4FE3-B28C-7BB227CDD897}" srcOrd="2" destOrd="0" presId="urn:microsoft.com/office/officeart/2005/8/layout/hProcess6"/>
    <dgm:cxn modelId="{6573C0C8-417A-4DF3-9936-2611BBA24085}" type="presParOf" srcId="{8B9848A4-0546-47FF-92BA-51FA27B41CA6}" destId="{36B7E132-0DD3-48C3-ABCA-9D964E54E0A0}" srcOrd="3" destOrd="0" presId="urn:microsoft.com/office/officeart/2005/8/layout/hProcess6"/>
    <dgm:cxn modelId="{886EE0F4-8A16-4E8D-BEF5-E5258418DCE2}" type="presParOf" srcId="{1872D688-EF42-4E2D-A415-E020379838B5}" destId="{AB2B9564-EA38-4B51-AAC3-D98A1B9A302B}" srcOrd="11" destOrd="0" presId="urn:microsoft.com/office/officeart/2005/8/layout/hProcess6"/>
    <dgm:cxn modelId="{EDB795F8-95AC-4AB8-93F3-0D6A2D6BC0B1}" type="presParOf" srcId="{1872D688-EF42-4E2D-A415-E020379838B5}" destId="{01D393A2-AE0B-4E3E-8F7D-E06B88474DDD}" srcOrd="12" destOrd="0" presId="urn:microsoft.com/office/officeart/2005/8/layout/hProcess6"/>
    <dgm:cxn modelId="{65D3AA85-76DC-4871-8C52-81C79FFFA719}" type="presParOf" srcId="{01D393A2-AE0B-4E3E-8F7D-E06B88474DDD}" destId="{9D8414CE-5925-409B-BBE3-AE7A7A139C61}" srcOrd="0" destOrd="0" presId="urn:microsoft.com/office/officeart/2005/8/layout/hProcess6"/>
    <dgm:cxn modelId="{9498FB8F-1EC2-46EB-AE25-857C0729C142}" type="presParOf" srcId="{01D393A2-AE0B-4E3E-8F7D-E06B88474DDD}" destId="{CECF9C72-C5DD-40B7-BFE3-FDEFE7C09E8A}" srcOrd="1" destOrd="0" presId="urn:microsoft.com/office/officeart/2005/8/layout/hProcess6"/>
    <dgm:cxn modelId="{F656BDC0-5873-4BD2-B988-7ED8E97B3E5A}" type="presParOf" srcId="{01D393A2-AE0B-4E3E-8F7D-E06B88474DDD}" destId="{B0F89331-0195-4C6E-8A94-3AA908F24F90}" srcOrd="2" destOrd="0" presId="urn:microsoft.com/office/officeart/2005/8/layout/hProcess6"/>
    <dgm:cxn modelId="{09538080-98A2-4760-B4B0-080F7A53F6D9}" type="presParOf" srcId="{01D393A2-AE0B-4E3E-8F7D-E06B88474DDD}" destId="{57F498B7-C0F6-4421-9909-76E96A223A1B}" srcOrd="3" destOrd="0" presId="urn:microsoft.com/office/officeart/2005/8/layout/hProcess6"/>
    <dgm:cxn modelId="{713EC745-8436-4263-BFA9-12BEA6B4DBEC}" type="presParOf" srcId="{1872D688-EF42-4E2D-A415-E020379838B5}" destId="{0DDE63DF-016B-41F1-8D5A-EC904A58AE9B}" srcOrd="13" destOrd="0" presId="urn:microsoft.com/office/officeart/2005/8/layout/hProcess6"/>
    <dgm:cxn modelId="{EA5AD90E-FC30-48D7-88E8-380C4E6B4825}" type="presParOf" srcId="{1872D688-EF42-4E2D-A415-E020379838B5}" destId="{610A9A7A-05C7-425C-8BA0-C9764465F094}" srcOrd="14" destOrd="0" presId="urn:microsoft.com/office/officeart/2005/8/layout/hProcess6"/>
    <dgm:cxn modelId="{3B83DE84-4320-4836-8461-3410C2557A60}" type="presParOf" srcId="{610A9A7A-05C7-425C-8BA0-C9764465F094}" destId="{EE8A5C72-F1FA-4083-8AA9-3C1EE291265F}" srcOrd="0" destOrd="0" presId="urn:microsoft.com/office/officeart/2005/8/layout/hProcess6"/>
    <dgm:cxn modelId="{6CD06DC6-5715-4B9C-8727-EBC4B8005EA9}" type="presParOf" srcId="{610A9A7A-05C7-425C-8BA0-C9764465F094}" destId="{B3E32BDF-0D34-4D96-8585-5D56344FAD24}" srcOrd="1" destOrd="0" presId="urn:microsoft.com/office/officeart/2005/8/layout/hProcess6"/>
    <dgm:cxn modelId="{9156CFBD-30FC-4BFE-A977-6F58D8A143C4}" type="presParOf" srcId="{610A9A7A-05C7-425C-8BA0-C9764465F094}" destId="{53CAC09E-BC94-4E89-B960-F79C379F6470}" srcOrd="2" destOrd="0" presId="urn:microsoft.com/office/officeart/2005/8/layout/hProcess6"/>
    <dgm:cxn modelId="{72EC206C-4BE9-41BE-80F1-711CE2BFDF00}" type="presParOf" srcId="{610A9A7A-05C7-425C-8BA0-C9764465F094}" destId="{EE84799C-3B31-460D-B1AE-4ACB9466AB38}" srcOrd="3" destOrd="0" presId="urn:microsoft.com/office/officeart/2005/8/layout/hProcess6"/>
    <dgm:cxn modelId="{603D2851-85F3-4573-BE1C-93C755CD001F}" type="presParOf" srcId="{1872D688-EF42-4E2D-A415-E020379838B5}" destId="{08E070B8-35EE-467D-A56F-008C98F5770F}" srcOrd="15" destOrd="0" presId="urn:microsoft.com/office/officeart/2005/8/layout/hProcess6"/>
    <dgm:cxn modelId="{55EDBB49-7C90-4A05-BDB5-6803744AC9C6}" type="presParOf" srcId="{1872D688-EF42-4E2D-A415-E020379838B5}" destId="{D3489829-4A02-443E-ADB0-54C10623DF80}" srcOrd="16" destOrd="0" presId="urn:microsoft.com/office/officeart/2005/8/layout/hProcess6"/>
    <dgm:cxn modelId="{715EFB63-6851-4DFB-BED6-A7DF2C68CCE0}" type="presParOf" srcId="{D3489829-4A02-443E-ADB0-54C10623DF80}" destId="{CF89CE4F-589A-44B2-B13F-F56EF5D16DCA}" srcOrd="0" destOrd="0" presId="urn:microsoft.com/office/officeart/2005/8/layout/hProcess6"/>
    <dgm:cxn modelId="{731B652F-658B-4364-BC0B-32B93831BFF9}" type="presParOf" srcId="{D3489829-4A02-443E-ADB0-54C10623DF80}" destId="{858A5DA3-F6D7-4D7D-BBA4-8FCF54138325}" srcOrd="1" destOrd="0" presId="urn:microsoft.com/office/officeart/2005/8/layout/hProcess6"/>
    <dgm:cxn modelId="{377CCF04-AC91-4EF4-AB85-A9517C9FBB3F}" type="presParOf" srcId="{D3489829-4A02-443E-ADB0-54C10623DF80}" destId="{1436702A-9266-481B-BEC3-F09751633E1B}" srcOrd="2" destOrd="0" presId="urn:microsoft.com/office/officeart/2005/8/layout/hProcess6"/>
    <dgm:cxn modelId="{733A76AF-E65D-4050-9973-C18C380E69BF}" type="presParOf" srcId="{D3489829-4A02-443E-ADB0-54C10623DF80}" destId="{A162677E-B49A-4DF2-A198-8625D07DDD24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090FF8-E64E-4BDE-92DF-DA971D162397}">
      <dsp:nvSpPr>
        <dsp:cNvPr id="0" name=""/>
        <dsp:cNvSpPr/>
      </dsp:nvSpPr>
      <dsp:spPr>
        <a:xfrm>
          <a:off x="217587" y="2693725"/>
          <a:ext cx="859010" cy="750882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3175" rIns="6350" bIns="3175" numCol="1" spcCol="1270" anchor="ctr" anchorCtr="0">
          <a:noAutofit/>
        </a:bodyPr>
        <a:lstStyle/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" kern="1200" dirty="0" smtClean="0"/>
            <a:t>Round2 data</a:t>
          </a:r>
          <a:endParaRPr lang="en-US" sz="500" kern="1200" dirty="0"/>
        </a:p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" kern="1200" dirty="0" smtClean="0"/>
            <a:t>Companies data</a:t>
          </a:r>
          <a:endParaRPr lang="en-US" sz="500" kern="1200" dirty="0"/>
        </a:p>
      </dsp:txBody>
      <dsp:txXfrm>
        <a:off x="432340" y="2806357"/>
        <a:ext cx="418767" cy="525618"/>
      </dsp:txXfrm>
    </dsp:sp>
    <dsp:sp modelId="{71EA6EFE-461B-4EFE-A983-7FC0A8E3EF7D}">
      <dsp:nvSpPr>
        <dsp:cNvPr id="0" name=""/>
        <dsp:cNvSpPr/>
      </dsp:nvSpPr>
      <dsp:spPr>
        <a:xfrm>
          <a:off x="2835" y="2854414"/>
          <a:ext cx="429505" cy="42950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Raw Data</a:t>
          </a:r>
          <a:endParaRPr lang="en-US" sz="500" kern="1200" dirty="0"/>
        </a:p>
      </dsp:txBody>
      <dsp:txXfrm>
        <a:off x="65735" y="2917314"/>
        <a:ext cx="303705" cy="303705"/>
      </dsp:txXfrm>
    </dsp:sp>
    <dsp:sp modelId="{58ABD547-6E3F-4792-A961-34CBA0DDAD75}">
      <dsp:nvSpPr>
        <dsp:cNvPr id="0" name=""/>
        <dsp:cNvSpPr/>
      </dsp:nvSpPr>
      <dsp:spPr>
        <a:xfrm>
          <a:off x="1345038" y="2693725"/>
          <a:ext cx="859010" cy="750882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3175" rIns="6350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Encoding = ISO-8859-1</a:t>
          </a:r>
          <a:endParaRPr lang="en-US" sz="500" kern="1200" dirty="0"/>
        </a:p>
      </dsp:txBody>
      <dsp:txXfrm>
        <a:off x="1559791" y="2806357"/>
        <a:ext cx="418767" cy="525618"/>
      </dsp:txXfrm>
    </dsp:sp>
    <dsp:sp modelId="{FC6F74F4-123C-4A8E-BCCF-F15BB1D7F982}">
      <dsp:nvSpPr>
        <dsp:cNvPr id="0" name=""/>
        <dsp:cNvSpPr/>
      </dsp:nvSpPr>
      <dsp:spPr>
        <a:xfrm>
          <a:off x="1130286" y="2854414"/>
          <a:ext cx="429505" cy="42950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Cleaning the Data</a:t>
          </a:r>
          <a:endParaRPr lang="en-US" sz="500" kern="1200" dirty="0"/>
        </a:p>
      </dsp:txBody>
      <dsp:txXfrm>
        <a:off x="1193186" y="2917314"/>
        <a:ext cx="303705" cy="303705"/>
      </dsp:txXfrm>
    </dsp:sp>
    <dsp:sp modelId="{673BFDFB-8EE0-4F4D-9669-F5CCADE0F0CF}">
      <dsp:nvSpPr>
        <dsp:cNvPr id="0" name=""/>
        <dsp:cNvSpPr/>
      </dsp:nvSpPr>
      <dsp:spPr>
        <a:xfrm>
          <a:off x="2472489" y="2693725"/>
          <a:ext cx="859010" cy="750882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3175" rIns="6350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Final </a:t>
          </a:r>
          <a:r>
            <a:rPr lang="en-US" sz="500" kern="1200" dirty="0" err="1" smtClean="0"/>
            <a:t>Master_frame</a:t>
          </a:r>
          <a:endParaRPr lang="en-US" sz="500" kern="1200" dirty="0"/>
        </a:p>
      </dsp:txBody>
      <dsp:txXfrm>
        <a:off x="2687242" y="2806357"/>
        <a:ext cx="418767" cy="525618"/>
      </dsp:txXfrm>
    </dsp:sp>
    <dsp:sp modelId="{E94A66C0-695B-49DB-8A55-5A8E1DFD4ABA}">
      <dsp:nvSpPr>
        <dsp:cNvPr id="0" name=""/>
        <dsp:cNvSpPr/>
      </dsp:nvSpPr>
      <dsp:spPr>
        <a:xfrm>
          <a:off x="2257737" y="2854414"/>
          <a:ext cx="429505" cy="42950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Join round2 and companies</a:t>
          </a:r>
          <a:endParaRPr lang="en-US" sz="500" kern="1200" dirty="0"/>
        </a:p>
      </dsp:txBody>
      <dsp:txXfrm>
        <a:off x="2320637" y="2917314"/>
        <a:ext cx="303705" cy="303705"/>
      </dsp:txXfrm>
    </dsp:sp>
    <dsp:sp modelId="{94A468F6-CC15-4605-861A-6288054D8EA9}">
      <dsp:nvSpPr>
        <dsp:cNvPr id="0" name=""/>
        <dsp:cNvSpPr/>
      </dsp:nvSpPr>
      <dsp:spPr>
        <a:xfrm>
          <a:off x="3599940" y="2693725"/>
          <a:ext cx="859010" cy="750882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3175" rIns="6350" bIns="3175" numCol="1" spcCol="1270" anchor="ctr" anchorCtr="0">
          <a:noAutofit/>
        </a:bodyPr>
        <a:lstStyle/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" kern="1200" dirty="0" smtClean="0"/>
            <a:t>Group by </a:t>
          </a:r>
          <a:r>
            <a:rPr lang="en-US" sz="500" kern="1200" dirty="0" err="1" smtClean="0"/>
            <a:t>funding_round_type</a:t>
          </a:r>
          <a:endParaRPr lang="en-US" sz="500" kern="1200" dirty="0"/>
        </a:p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" kern="1200" dirty="0" smtClean="0"/>
            <a:t>Averaging</a:t>
          </a:r>
          <a:endParaRPr lang="en-US" sz="500" kern="1200" dirty="0"/>
        </a:p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" kern="1200" dirty="0" smtClean="0"/>
            <a:t>Fulfill Spark fund requirement</a:t>
          </a:r>
          <a:endParaRPr lang="en-US" sz="500" kern="1200" dirty="0"/>
        </a:p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" kern="1200" dirty="0" smtClean="0"/>
            <a:t>VENTURE</a:t>
          </a:r>
          <a:endParaRPr lang="en-US" sz="500" kern="1200" dirty="0"/>
        </a:p>
      </dsp:txBody>
      <dsp:txXfrm>
        <a:off x="3814692" y="2806357"/>
        <a:ext cx="418767" cy="525618"/>
      </dsp:txXfrm>
    </dsp:sp>
    <dsp:sp modelId="{5C478E58-27FA-40CE-AAF3-2528FA55E6A0}">
      <dsp:nvSpPr>
        <dsp:cNvPr id="0" name=""/>
        <dsp:cNvSpPr/>
      </dsp:nvSpPr>
      <dsp:spPr>
        <a:xfrm>
          <a:off x="3385187" y="2854414"/>
          <a:ext cx="429505" cy="42950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Funding analysis</a:t>
          </a:r>
          <a:endParaRPr lang="en-US" sz="500" kern="1200" dirty="0"/>
        </a:p>
      </dsp:txBody>
      <dsp:txXfrm>
        <a:off x="3448087" y="2917314"/>
        <a:ext cx="303705" cy="303705"/>
      </dsp:txXfrm>
    </dsp:sp>
    <dsp:sp modelId="{72695E2E-38AD-46B9-8A76-E5371B2AF73D}">
      <dsp:nvSpPr>
        <dsp:cNvPr id="0" name=""/>
        <dsp:cNvSpPr/>
      </dsp:nvSpPr>
      <dsp:spPr>
        <a:xfrm>
          <a:off x="4727391" y="2693725"/>
          <a:ext cx="859010" cy="750882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3175" rIns="6350" bIns="3175" numCol="1" spcCol="1270" anchor="ctr" anchorCtr="0">
          <a:noAutofit/>
        </a:bodyPr>
        <a:lstStyle/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" kern="1200" dirty="0" smtClean="0"/>
            <a:t>Top </a:t>
          </a:r>
          <a:r>
            <a:rPr lang="en-US" sz="500" kern="1200" dirty="0" err="1" smtClean="0"/>
            <a:t>raised_funding</a:t>
          </a:r>
          <a:endParaRPr lang="en-US" sz="500" kern="1200" dirty="0"/>
        </a:p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" kern="1200" dirty="0" smtClean="0"/>
            <a:t>Top 3 English speaking counties – USA, GBR and CAN</a:t>
          </a:r>
          <a:endParaRPr lang="en-US" sz="500" kern="1200" dirty="0"/>
        </a:p>
      </dsp:txBody>
      <dsp:txXfrm>
        <a:off x="4942143" y="2806357"/>
        <a:ext cx="418767" cy="525618"/>
      </dsp:txXfrm>
    </dsp:sp>
    <dsp:sp modelId="{0E46855E-D6A1-4713-A980-BEAE79E87378}">
      <dsp:nvSpPr>
        <dsp:cNvPr id="0" name=""/>
        <dsp:cNvSpPr/>
      </dsp:nvSpPr>
      <dsp:spPr>
        <a:xfrm>
          <a:off x="4512638" y="2854414"/>
          <a:ext cx="429505" cy="42950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Top 9 countries with Venture</a:t>
          </a:r>
          <a:endParaRPr lang="en-US" sz="500" kern="1200" dirty="0"/>
        </a:p>
      </dsp:txBody>
      <dsp:txXfrm>
        <a:off x="4575538" y="2917314"/>
        <a:ext cx="303705" cy="303705"/>
      </dsp:txXfrm>
    </dsp:sp>
    <dsp:sp modelId="{408E0451-E812-46A5-9118-5A8007CA086E}">
      <dsp:nvSpPr>
        <dsp:cNvPr id="0" name=""/>
        <dsp:cNvSpPr/>
      </dsp:nvSpPr>
      <dsp:spPr>
        <a:xfrm>
          <a:off x="5854842" y="2693725"/>
          <a:ext cx="859010" cy="750882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3175" rIns="6350" bIns="3175" numCol="1" spcCol="1270" anchor="ctr" anchorCtr="0">
          <a:noAutofit/>
        </a:bodyPr>
        <a:lstStyle/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" kern="1200" dirty="0" smtClean="0"/>
            <a:t>Join primary category to mapping</a:t>
          </a:r>
          <a:endParaRPr lang="en-US" sz="500" kern="1200" dirty="0"/>
        </a:p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" kern="1200" dirty="0" smtClean="0"/>
            <a:t>Main sector</a:t>
          </a:r>
          <a:endParaRPr lang="en-US" sz="500" kern="1200" dirty="0"/>
        </a:p>
      </dsp:txBody>
      <dsp:txXfrm>
        <a:off x="6069594" y="2806357"/>
        <a:ext cx="418767" cy="525618"/>
      </dsp:txXfrm>
    </dsp:sp>
    <dsp:sp modelId="{36B7E132-0DD3-48C3-ABCA-9D964E54E0A0}">
      <dsp:nvSpPr>
        <dsp:cNvPr id="0" name=""/>
        <dsp:cNvSpPr/>
      </dsp:nvSpPr>
      <dsp:spPr>
        <a:xfrm>
          <a:off x="5640089" y="2854414"/>
          <a:ext cx="429505" cy="42950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Mapping Sectors</a:t>
          </a:r>
          <a:endParaRPr lang="en-US" sz="500" kern="1200" dirty="0"/>
        </a:p>
      </dsp:txBody>
      <dsp:txXfrm>
        <a:off x="5702989" y="2917314"/>
        <a:ext cx="303705" cy="303705"/>
      </dsp:txXfrm>
    </dsp:sp>
    <dsp:sp modelId="{CECF9C72-C5DD-40B7-BFE3-FDEFE7C09E8A}">
      <dsp:nvSpPr>
        <dsp:cNvPr id="0" name=""/>
        <dsp:cNvSpPr/>
      </dsp:nvSpPr>
      <dsp:spPr>
        <a:xfrm>
          <a:off x="6982292" y="2693725"/>
          <a:ext cx="859010" cy="750882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3175" rIns="6350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Drop </a:t>
          </a:r>
          <a:r>
            <a:rPr lang="en-US" sz="500" kern="1200" dirty="0" err="1" smtClean="0"/>
            <a:t>NaN</a:t>
          </a:r>
          <a:endParaRPr lang="en-US" sz="500" kern="1200" dirty="0"/>
        </a:p>
      </dsp:txBody>
      <dsp:txXfrm>
        <a:off x="7197045" y="2806357"/>
        <a:ext cx="418767" cy="525618"/>
      </dsp:txXfrm>
    </dsp:sp>
    <dsp:sp modelId="{57F498B7-C0F6-4421-9909-76E96A223A1B}">
      <dsp:nvSpPr>
        <dsp:cNvPr id="0" name=""/>
        <dsp:cNvSpPr/>
      </dsp:nvSpPr>
      <dsp:spPr>
        <a:xfrm>
          <a:off x="6767540" y="2854414"/>
          <a:ext cx="429505" cy="42950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Refine Dataset</a:t>
          </a:r>
          <a:endParaRPr lang="en-US" sz="500" kern="1200" dirty="0"/>
        </a:p>
      </dsp:txBody>
      <dsp:txXfrm>
        <a:off x="6830440" y="2917314"/>
        <a:ext cx="303705" cy="303705"/>
      </dsp:txXfrm>
    </dsp:sp>
    <dsp:sp modelId="{B3E32BDF-0D34-4D96-8585-5D56344FAD24}">
      <dsp:nvSpPr>
        <dsp:cNvPr id="0" name=""/>
        <dsp:cNvSpPr/>
      </dsp:nvSpPr>
      <dsp:spPr>
        <a:xfrm>
          <a:off x="8109743" y="2693725"/>
          <a:ext cx="859010" cy="750882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3175" rIns="6350" bIns="3175" numCol="1" spcCol="1270" anchor="ctr" anchorCtr="0">
          <a:noAutofit/>
        </a:bodyPr>
        <a:lstStyle/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" kern="1200" smtClean="0"/>
            <a:t>Country: USA, FT: venture</a:t>
          </a:r>
          <a:endParaRPr lang="en-US" sz="500" kern="1200" dirty="0"/>
        </a:p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" kern="1200" dirty="0" smtClean="0"/>
            <a:t>Country: GBR FT: venture</a:t>
          </a:r>
          <a:endParaRPr lang="en-US" sz="500" kern="1200" dirty="0"/>
        </a:p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" kern="1200" dirty="0" smtClean="0"/>
            <a:t>Country: CAN, FT: venture</a:t>
          </a:r>
          <a:endParaRPr lang="en-US" sz="500" kern="1200" dirty="0"/>
        </a:p>
      </dsp:txBody>
      <dsp:txXfrm>
        <a:off x="8324496" y="2806357"/>
        <a:ext cx="418767" cy="525618"/>
      </dsp:txXfrm>
    </dsp:sp>
    <dsp:sp modelId="{EE84799C-3B31-460D-B1AE-4ACB9466AB38}">
      <dsp:nvSpPr>
        <dsp:cNvPr id="0" name=""/>
        <dsp:cNvSpPr/>
      </dsp:nvSpPr>
      <dsp:spPr>
        <a:xfrm>
          <a:off x="7894991" y="2854414"/>
          <a:ext cx="429505" cy="42950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Sector Analysis – 1</a:t>
          </a:r>
          <a:endParaRPr lang="en-US" sz="500" kern="1200" dirty="0"/>
        </a:p>
      </dsp:txBody>
      <dsp:txXfrm>
        <a:off x="7957891" y="2917314"/>
        <a:ext cx="303705" cy="303705"/>
      </dsp:txXfrm>
    </dsp:sp>
    <dsp:sp modelId="{858A5DA3-F6D7-4D7D-BBA4-8FCF54138325}">
      <dsp:nvSpPr>
        <dsp:cNvPr id="0" name=""/>
        <dsp:cNvSpPr/>
      </dsp:nvSpPr>
      <dsp:spPr>
        <a:xfrm>
          <a:off x="9237194" y="2693725"/>
          <a:ext cx="859010" cy="750882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3175" rIns="6350" bIns="3175" numCol="1" spcCol="1270" anchor="ctr" anchorCtr="0">
          <a:noAutofit/>
        </a:bodyPr>
        <a:lstStyle/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" kern="1200" smtClean="0"/>
            <a:t>total_investments</a:t>
          </a:r>
          <a:endParaRPr lang="en-US" sz="500" kern="1200" dirty="0"/>
        </a:p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" kern="1200" dirty="0" err="1" smtClean="0"/>
            <a:t>investment_count</a:t>
          </a:r>
          <a:endParaRPr lang="en-US" sz="500" kern="1200" dirty="0"/>
        </a:p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" kern="1200" dirty="0" smtClean="0"/>
            <a:t>Top 3 sectors by count, country wise</a:t>
          </a:r>
          <a:endParaRPr lang="en-US" sz="500" kern="1200" dirty="0"/>
        </a:p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" kern="1200" dirty="0" smtClean="0"/>
            <a:t>Top company by sector country wise</a:t>
          </a:r>
          <a:endParaRPr lang="en-US" sz="500" kern="1200" dirty="0"/>
        </a:p>
      </dsp:txBody>
      <dsp:txXfrm>
        <a:off x="9451946" y="2806357"/>
        <a:ext cx="418767" cy="525618"/>
      </dsp:txXfrm>
    </dsp:sp>
    <dsp:sp modelId="{A162677E-B49A-4DF2-A198-8625D07DDD24}">
      <dsp:nvSpPr>
        <dsp:cNvPr id="0" name=""/>
        <dsp:cNvSpPr/>
      </dsp:nvSpPr>
      <dsp:spPr>
        <a:xfrm>
          <a:off x="9022441" y="2854414"/>
          <a:ext cx="429505" cy="42950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Sector Analysis – 2</a:t>
          </a:r>
          <a:endParaRPr lang="en-US" sz="500" kern="1200" dirty="0"/>
        </a:p>
      </dsp:txBody>
      <dsp:txXfrm>
        <a:off x="9085341" y="2917314"/>
        <a:ext cx="303705" cy="3037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309023-AF2B-4043-B228-F191CADC9BB1}" type="datetimeFigureOut">
              <a:rPr lang="en-IN" smtClean="0"/>
              <a:t>28-10-2018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54517F-9C19-4E9A-AB98-AA89BD9F1D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7562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28-10-2018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6675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28-10-2018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5356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28-10-2018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7597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36469" y="640080"/>
            <a:ext cx="9313817" cy="856138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9" y="1854926"/>
            <a:ext cx="11168742" cy="4344261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09-06-2016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Investment Case Study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/>
              <a:t>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5848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28-10-2018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0441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28-10-2018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6578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28-10-2018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5587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28-10-2018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3476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28-10-2018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9458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7424"/>
            <a:ext cx="3933825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2891" y="987425"/>
            <a:ext cx="6182497" cy="487362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28-10-2018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4558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7424"/>
            <a:ext cx="3933825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28-10-2018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6360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8278" y="705802"/>
            <a:ext cx="9181075" cy="9848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018FE-C8D6-4A9C-A702-41F1E0C1C452}" type="datetimeFigureOut">
              <a:rPr lang="en-IN" smtClean="0"/>
              <a:t>28-10-2018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Investment Case Study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1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9353" y="325938"/>
            <a:ext cx="1446786" cy="3798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535" b="100000" l="0" r="100000">
                        <a14:foregroundMark x1="19244" y1="37433" x2="19244" y2="37433"/>
                        <a14:foregroundMark x1="31959" y1="47059" x2="31959" y2="47059"/>
                        <a14:foregroundMark x1="19931" y1="64171" x2="19931" y2="64171"/>
                        <a14:foregroundMark x1="28179" y1="70053" x2="28179" y2="70053"/>
                        <a14:foregroundMark x1="42612" y1="71123" x2="42612" y2="71123"/>
                        <a14:foregroundMark x1="55326" y1="65775" x2="55326" y2="65775"/>
                        <a14:foregroundMark x1="61856" y1="66845" x2="61856" y2="66845"/>
                        <a14:foregroundMark x1="37113" y1="24599" x2="37113" y2="24599"/>
                        <a14:foregroundMark x1="34708" y1="11765" x2="34708" y2="11765"/>
                        <a14:foregroundMark x1="23711" y1="11765" x2="23711" y2="11765"/>
                        <a14:foregroundMark x1="23711" y1="22995" x2="23711" y2="22995"/>
                        <a14:foregroundMark x1="39863" y1="40107" x2="39863" y2="40107"/>
                        <a14:foregroundMark x1="26460" y1="47059" x2="26460" y2="470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766"/>
            <a:ext cx="1268279" cy="815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534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91478" y="344557"/>
            <a:ext cx="9144000" cy="3193774"/>
          </a:xfrm>
        </p:spPr>
        <p:txBody>
          <a:bodyPr>
            <a:normAutofit/>
          </a:bodyPr>
          <a:lstStyle/>
          <a:p>
            <a:r>
              <a:rPr lang="en-IN" sz="2800" dirty="0"/>
              <a:t>INVESTMENT CASE STUDY </a:t>
            </a:r>
            <a:br>
              <a:rPr lang="en-IN" sz="2800" dirty="0"/>
            </a:br>
            <a:r>
              <a:rPr lang="en-IN" sz="2800" dirty="0"/>
              <a:t/>
            </a:r>
            <a:br>
              <a:rPr lang="en-IN" sz="2800" dirty="0"/>
            </a:br>
            <a:r>
              <a:rPr lang="en-IN" sz="2800" dirty="0"/>
              <a:t>SUBMISSION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8442" y="4793845"/>
            <a:ext cx="6138856" cy="1531917"/>
          </a:xfrm>
        </p:spPr>
        <p:txBody>
          <a:bodyPr>
            <a:normAutofit/>
          </a:bodyPr>
          <a:lstStyle/>
          <a:p>
            <a:pPr algn="l"/>
            <a:r>
              <a:rPr lang="en-IN" sz="1200" dirty="0"/>
              <a:t> </a:t>
            </a:r>
            <a:endParaRPr lang="en-IN" sz="1800" dirty="0"/>
          </a:p>
          <a:p>
            <a:pPr marL="457200" indent="-457200" algn="l">
              <a:buFont typeface="+mj-lt"/>
              <a:buAutoNum type="arabicPeriod"/>
            </a:pPr>
            <a:r>
              <a:rPr lang="en-IN" sz="1800" dirty="0"/>
              <a:t> Member </a:t>
            </a:r>
            <a:r>
              <a:rPr lang="en-IN" sz="1800" dirty="0" smtClean="0"/>
              <a:t>name: Nishant Patel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414739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889" y="1854200"/>
            <a:ext cx="7711498" cy="4344988"/>
          </a:xfr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/>
          <a:lstStyle/>
          <a:p>
            <a:r>
              <a:rPr lang="en-IN" b="1" dirty="0"/>
              <a:t> </a:t>
            </a:r>
            <a:r>
              <a:rPr lang="en-IN" sz="2800" dirty="0"/>
              <a:t>&lt;Results&gt;</a:t>
            </a:r>
          </a:p>
        </p:txBody>
      </p:sp>
    </p:spTree>
    <p:extLst>
      <p:ext uri="{BB962C8B-B14F-4D97-AF65-F5344CB8AC3E}">
        <p14:creationId xmlns:p14="http://schemas.microsoft.com/office/powerpoint/2010/main" val="17398568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/>
          <a:lstStyle/>
          <a:p>
            <a:r>
              <a:rPr lang="en-IN" b="1" dirty="0"/>
              <a:t> </a:t>
            </a:r>
            <a:r>
              <a:rPr lang="en-IN" sz="2800" dirty="0"/>
              <a:t>&lt;Results&gt;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474" y="1854200"/>
            <a:ext cx="9038328" cy="4344988"/>
          </a:xfrm>
        </p:spPr>
      </p:pic>
    </p:spTree>
    <p:extLst>
      <p:ext uri="{BB962C8B-B14F-4D97-AF65-F5344CB8AC3E}">
        <p14:creationId xmlns:p14="http://schemas.microsoft.com/office/powerpoint/2010/main" val="37335542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474" y="1854200"/>
            <a:ext cx="9038328" cy="4344988"/>
          </a:xfr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/>
          <a:lstStyle/>
          <a:p>
            <a:r>
              <a:rPr lang="en-IN" b="1" dirty="0"/>
              <a:t> </a:t>
            </a:r>
            <a:r>
              <a:rPr lang="en-IN" sz="2800" dirty="0"/>
              <a:t>&lt;Results&gt;</a:t>
            </a:r>
          </a:p>
        </p:txBody>
      </p:sp>
    </p:spTree>
    <p:extLst>
      <p:ext uri="{BB962C8B-B14F-4D97-AF65-F5344CB8AC3E}">
        <p14:creationId xmlns:p14="http://schemas.microsoft.com/office/powerpoint/2010/main" val="10578185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1400" dirty="0" smtClean="0"/>
              <a:t>The Summary of the Analysis is: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400" dirty="0" smtClean="0"/>
              <a:t>Spark Fund should invest in FT is Venture, sector should be Others and Category should be Education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400" dirty="0" smtClean="0"/>
              <a:t>Top 3 English speaking countries with FT venture are: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sz="1100" dirty="0" smtClean="0"/>
              <a:t>USA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sz="1100" dirty="0" smtClean="0"/>
              <a:t>GBR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sz="1100" dirty="0" smtClean="0"/>
              <a:t>CAN</a:t>
            </a:r>
            <a:endParaRPr lang="en-IN" sz="1000" dirty="0" smtClean="0"/>
          </a:p>
          <a:p>
            <a:pPr marL="342900" indent="-342900">
              <a:buFont typeface="+mj-lt"/>
              <a:buAutoNum type="arabicPeriod"/>
            </a:pPr>
            <a:r>
              <a:rPr lang="en-IN" sz="1400" dirty="0" smtClean="0"/>
              <a:t>Major companies in focus for investments are: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sz="1100" dirty="0"/>
              <a:t>social-finance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sz="1100" dirty="0" err="1"/>
              <a:t>greatpoint</a:t>
            </a:r>
            <a:r>
              <a:rPr lang="en-IN" sz="1100" dirty="0"/>
              <a:t>-energy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sz="1100" dirty="0" err="1"/>
              <a:t>oneweb</a:t>
            </a:r>
            <a:endParaRPr lang="en-IN" sz="1100" dirty="0"/>
          </a:p>
          <a:p>
            <a:pPr marL="800100" lvl="1" indent="-342900">
              <a:buFont typeface="+mj-lt"/>
              <a:buAutoNum type="arabicPeriod"/>
            </a:pPr>
            <a:r>
              <a:rPr lang="en-IN" sz="1100" dirty="0" err="1"/>
              <a:t>adaptimmune</a:t>
            </a:r>
            <a:endParaRPr lang="en-IN" sz="1100" dirty="0"/>
          </a:p>
          <a:p>
            <a:pPr marL="800100" lvl="1" indent="-342900">
              <a:buFont typeface="+mj-lt"/>
              <a:buAutoNum type="arabicPeriod"/>
            </a:pPr>
            <a:r>
              <a:rPr lang="en-IN" sz="1100" dirty="0"/>
              <a:t>desire2learn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sz="1100" dirty="0" err="1"/>
              <a:t>clementia</a:t>
            </a:r>
            <a:r>
              <a:rPr lang="en-IN" sz="1100" dirty="0"/>
              <a:t>-pharmaceuticals</a:t>
            </a:r>
          </a:p>
          <a:p>
            <a:pPr marL="342900" indent="-342900">
              <a:buFont typeface="+mj-lt"/>
              <a:buAutoNum type="arabicPeriod"/>
            </a:pPr>
            <a:endParaRPr lang="en-IN" sz="1000" dirty="0"/>
          </a:p>
          <a:p>
            <a:pPr marL="342900" indent="-342900">
              <a:buFont typeface="+mj-lt"/>
              <a:buAutoNum type="arabicPeriod"/>
            </a:pPr>
            <a:endParaRPr lang="en-IN" sz="1000" dirty="0"/>
          </a:p>
          <a:p>
            <a:pPr marL="800100" lvl="1" indent="-342900">
              <a:buFont typeface="+mj-lt"/>
              <a:buAutoNum type="arabicPeriod"/>
            </a:pPr>
            <a:endParaRPr lang="en-IN" sz="1000" dirty="0" smtClean="0"/>
          </a:p>
          <a:p>
            <a:pPr marL="800100" lvl="1" indent="-342900">
              <a:buFont typeface="+mj-lt"/>
              <a:buAutoNum type="arabicPeriod"/>
            </a:pPr>
            <a:endParaRPr lang="en-IN" sz="1000" dirty="0"/>
          </a:p>
          <a:p>
            <a:pPr marL="800100" lvl="1" indent="-342900">
              <a:buFont typeface="+mj-lt"/>
              <a:buAutoNum type="arabicPeriod"/>
            </a:pPr>
            <a:endParaRPr lang="en-IN" sz="1000" dirty="0" smtClean="0"/>
          </a:p>
          <a:p>
            <a:pPr marL="457200" lvl="1" indent="0">
              <a:buNone/>
            </a:pPr>
            <a:endParaRPr lang="en-IN" sz="1000" dirty="0" smtClean="0"/>
          </a:p>
          <a:p>
            <a:pPr marL="457200" lvl="1" indent="0">
              <a:buNone/>
            </a:pPr>
            <a:endParaRPr lang="en-IN" sz="10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/>
          <a:lstStyle/>
          <a:p>
            <a:r>
              <a:rPr lang="en-IN" b="1" dirty="0"/>
              <a:t> </a:t>
            </a:r>
            <a:r>
              <a:rPr lang="en-IN" sz="2800" dirty="0"/>
              <a:t>&lt;Conclusions&gt;</a:t>
            </a:r>
          </a:p>
        </p:txBody>
      </p:sp>
    </p:spTree>
    <p:extLst>
      <p:ext uri="{BB962C8B-B14F-4D97-AF65-F5344CB8AC3E}">
        <p14:creationId xmlns:p14="http://schemas.microsoft.com/office/powerpoint/2010/main" val="1399706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sz="1400" dirty="0" smtClean="0"/>
              <a:t>For the Investment analysis of different types of funded firms based on demography(Country based, </a:t>
            </a:r>
            <a:r>
              <a:rPr lang="en-IN" sz="1400" dirty="0" err="1" smtClean="0"/>
              <a:t>etc</a:t>
            </a:r>
            <a:r>
              <a:rPr lang="en-IN" sz="1400" dirty="0" smtClean="0"/>
              <a:t>) and on type of funds (seed, venture, </a:t>
            </a:r>
            <a:r>
              <a:rPr lang="en-IN" sz="1400" dirty="0" err="1" smtClean="0"/>
              <a:t>etc</a:t>
            </a:r>
            <a:r>
              <a:rPr lang="en-IN" sz="1400" dirty="0" smtClean="0"/>
              <a:t>) to find the best option for Sparks Fund to get the best suited match for the funding type to invest and find even the best company for the same.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1400" dirty="0" smtClean="0"/>
              <a:t>For Sector Analysis using the mapping for getting the major 8 sectors to get the primary category mapped to the main sector and in turn analyse the base data for the demographic top 3 countries and the top 3 sector with highest number of investments.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1400" dirty="0" smtClean="0"/>
              <a:t>There is usage of variety of pandas feature to: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1400" dirty="0"/>
              <a:t>Clean the data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1400" dirty="0" smtClean="0"/>
              <a:t>Aggregate the data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1400" dirty="0" smtClean="0"/>
              <a:t>Merge and Join the data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1400" dirty="0" smtClean="0"/>
              <a:t>Filter the Data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1400" dirty="0" smtClean="0"/>
              <a:t>Modify and Update the Data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1400" dirty="0" smtClean="0"/>
              <a:t>And finally plot the dataset,</a:t>
            </a:r>
          </a:p>
          <a:p>
            <a:pPr marL="0" indent="0">
              <a:buNone/>
            </a:pPr>
            <a:endParaRPr lang="en-IN" sz="14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/>
          <a:lstStyle/>
          <a:p>
            <a:r>
              <a:rPr lang="en-IN" b="1" dirty="0"/>
              <a:t> </a:t>
            </a:r>
            <a:r>
              <a:rPr lang="en-IN" sz="2800" dirty="0" smtClean="0"/>
              <a:t>Abstract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869754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/>
          <a:lstStyle/>
          <a:p>
            <a:r>
              <a:rPr lang="en-IN" b="1" dirty="0"/>
              <a:t> </a:t>
            </a:r>
            <a:r>
              <a:rPr lang="en-IN" sz="2800" dirty="0" smtClean="0"/>
              <a:t>Problem </a:t>
            </a:r>
            <a:r>
              <a:rPr lang="en-IN" sz="2800" dirty="0"/>
              <a:t>solving </a:t>
            </a:r>
            <a:r>
              <a:rPr lang="en-IN" sz="2800" dirty="0" smtClean="0"/>
              <a:t>methodology</a:t>
            </a:r>
            <a:endParaRPr lang="en-IN" sz="2800" dirty="0"/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77648402"/>
              </p:ext>
            </p:extLst>
          </p:nvPr>
        </p:nvGraphicFramePr>
        <p:xfrm>
          <a:off x="534126" y="1037669"/>
          <a:ext cx="10099040" cy="61383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18598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 </a:t>
            </a:r>
            <a:r>
              <a:rPr lang="en-IN" sz="2800" dirty="0" smtClean="0"/>
              <a:t>Analysis  - Code base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1600" dirty="0"/>
              <a:t>"""Basic imports and setup for data analysis"""</a:t>
            </a:r>
          </a:p>
          <a:p>
            <a:pPr marL="457200" lvl="1" indent="0">
              <a:buNone/>
            </a:pPr>
            <a:r>
              <a:rPr lang="en-IN" sz="1400" dirty="0"/>
              <a:t>import pandas as </a:t>
            </a:r>
            <a:r>
              <a:rPr lang="en-IN" sz="1400" dirty="0" err="1"/>
              <a:t>pd</a:t>
            </a:r>
            <a:endParaRPr lang="en-IN" sz="1400" dirty="0"/>
          </a:p>
          <a:p>
            <a:pPr marL="457200" lvl="1" indent="0">
              <a:buNone/>
            </a:pPr>
            <a:r>
              <a:rPr lang="en-IN" sz="1400" dirty="0"/>
              <a:t>import </a:t>
            </a:r>
            <a:r>
              <a:rPr lang="en-IN" sz="1400" dirty="0" err="1"/>
              <a:t>numpy</a:t>
            </a:r>
            <a:r>
              <a:rPr lang="en-IN" sz="1400" dirty="0"/>
              <a:t> as np</a:t>
            </a:r>
          </a:p>
          <a:p>
            <a:pPr marL="457200" lvl="1" indent="0">
              <a:buNone/>
            </a:pPr>
            <a:r>
              <a:rPr lang="en-IN" sz="1400" dirty="0"/>
              <a:t>from </a:t>
            </a:r>
            <a:r>
              <a:rPr lang="en-IN" sz="1400" dirty="0" err="1"/>
              <a:t>matplotlib</a:t>
            </a:r>
            <a:r>
              <a:rPr lang="en-IN" sz="1400" dirty="0"/>
              <a:t> import </a:t>
            </a:r>
            <a:r>
              <a:rPr lang="en-IN" sz="1400" dirty="0" err="1"/>
              <a:t>pyplot</a:t>
            </a:r>
            <a:r>
              <a:rPr lang="en-IN" sz="1400" dirty="0"/>
              <a:t> as </a:t>
            </a:r>
            <a:r>
              <a:rPr lang="en-IN" sz="1400" dirty="0" err="1"/>
              <a:t>plt</a:t>
            </a:r>
            <a:endParaRPr lang="en-IN" sz="1400" dirty="0"/>
          </a:p>
          <a:p>
            <a:pPr marL="457200" lvl="1" indent="0">
              <a:buNone/>
            </a:pPr>
            <a:r>
              <a:rPr lang="en-IN" sz="1400" dirty="0" err="1"/>
              <a:t>pd.set_option</a:t>
            </a:r>
            <a:r>
              <a:rPr lang="en-IN" sz="1400" dirty="0"/>
              <a:t>('</a:t>
            </a:r>
            <a:r>
              <a:rPr lang="en-IN" sz="1400" dirty="0" err="1"/>
              <a:t>display.max_columns</a:t>
            </a:r>
            <a:r>
              <a:rPr lang="en-IN" sz="1400" dirty="0"/>
              <a:t>', 100)</a:t>
            </a:r>
          </a:p>
          <a:p>
            <a:pPr marL="457200" lvl="1" indent="0">
              <a:buNone/>
            </a:pPr>
            <a:r>
              <a:rPr lang="en-IN" sz="1400" dirty="0" err="1"/>
              <a:t>pd.set_option</a:t>
            </a:r>
            <a:r>
              <a:rPr lang="en-IN" sz="1400" dirty="0"/>
              <a:t>('</a:t>
            </a:r>
            <a:r>
              <a:rPr lang="en-IN" sz="1400" dirty="0" err="1"/>
              <a:t>display.max_rows</a:t>
            </a:r>
            <a:r>
              <a:rPr lang="en-IN" sz="1400" dirty="0"/>
              <a:t>', 20</a:t>
            </a:r>
            <a:r>
              <a:rPr lang="en-IN" sz="1400" dirty="0" smtClean="0"/>
              <a:t>)</a:t>
            </a:r>
          </a:p>
          <a:p>
            <a:pPr marL="0" indent="0">
              <a:buNone/>
            </a:pPr>
            <a:endParaRPr lang="en-IN" sz="1200" dirty="0"/>
          </a:p>
          <a:p>
            <a:pPr marL="0" indent="0">
              <a:buNone/>
            </a:pPr>
            <a:r>
              <a:rPr lang="en-IN" sz="1600" dirty="0"/>
              <a:t>"""Read and refine base raw data"""</a:t>
            </a:r>
          </a:p>
          <a:p>
            <a:pPr marL="457200" lvl="1" indent="0">
              <a:buNone/>
            </a:pPr>
            <a:r>
              <a:rPr lang="en-IN" sz="1400" dirty="0"/>
              <a:t>companies = </a:t>
            </a:r>
            <a:r>
              <a:rPr lang="en-IN" sz="1400" dirty="0" err="1"/>
              <a:t>pd.read_csv</a:t>
            </a:r>
            <a:r>
              <a:rPr lang="en-IN" sz="1400" dirty="0"/>
              <a:t>(</a:t>
            </a:r>
            <a:r>
              <a:rPr lang="en-IN" sz="1400" dirty="0" err="1"/>
              <a:t>r'C</a:t>
            </a:r>
            <a:r>
              <a:rPr lang="en-IN" sz="1400" dirty="0"/>
              <a:t>:\Users\</a:t>
            </a:r>
            <a:r>
              <a:rPr lang="en-IN" sz="1400" dirty="0" err="1"/>
              <a:t>npatel</a:t>
            </a:r>
            <a:r>
              <a:rPr lang="en-IN" sz="1400" dirty="0"/>
              <a:t>\Desktop\</a:t>
            </a:r>
            <a:r>
              <a:rPr lang="en-IN" sz="1400" dirty="0" err="1"/>
              <a:t>Upgrad</a:t>
            </a:r>
            <a:r>
              <a:rPr lang="en-IN" sz="1400" dirty="0"/>
              <a:t>\companies.txt', </a:t>
            </a:r>
            <a:r>
              <a:rPr lang="en-IN" sz="1400" dirty="0" err="1"/>
              <a:t>sep</a:t>
            </a:r>
            <a:r>
              <a:rPr lang="en-IN" sz="1400" dirty="0"/>
              <a:t>='\t', </a:t>
            </a:r>
            <a:r>
              <a:rPr lang="en-IN" sz="1400" dirty="0" err="1"/>
              <a:t>lineterminator</a:t>
            </a:r>
            <a:r>
              <a:rPr lang="en-IN" sz="1400" dirty="0"/>
              <a:t>='\n', encoding='ISO-8859-1')</a:t>
            </a:r>
          </a:p>
          <a:p>
            <a:pPr marL="457200" lvl="1" indent="0">
              <a:buNone/>
            </a:pPr>
            <a:r>
              <a:rPr lang="en-IN" sz="1400" dirty="0"/>
              <a:t>rounds2 = </a:t>
            </a:r>
            <a:r>
              <a:rPr lang="en-IN" sz="1400" dirty="0" err="1"/>
              <a:t>pd.read_csv</a:t>
            </a:r>
            <a:r>
              <a:rPr lang="en-IN" sz="1400" dirty="0"/>
              <a:t>(</a:t>
            </a:r>
            <a:r>
              <a:rPr lang="en-IN" sz="1400" dirty="0" err="1"/>
              <a:t>r'C</a:t>
            </a:r>
            <a:r>
              <a:rPr lang="en-IN" sz="1400" dirty="0"/>
              <a:t>:\Users\</a:t>
            </a:r>
            <a:r>
              <a:rPr lang="en-IN" sz="1400" dirty="0" err="1"/>
              <a:t>npatel</a:t>
            </a:r>
            <a:r>
              <a:rPr lang="en-IN" sz="1400" dirty="0"/>
              <a:t>\Desktop\</a:t>
            </a:r>
            <a:r>
              <a:rPr lang="en-IN" sz="1400" dirty="0" err="1"/>
              <a:t>Upgrad</a:t>
            </a:r>
            <a:r>
              <a:rPr lang="en-IN" sz="1400" dirty="0"/>
              <a:t>\rounds2.csv', encoding='ISO-8859-1')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3095347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 </a:t>
            </a:r>
            <a:r>
              <a:rPr lang="en-IN" sz="2800" dirty="0"/>
              <a:t>Analysis  - Code base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1600" dirty="0"/>
              <a:t>"""Join round2 and companies data"""</a:t>
            </a:r>
          </a:p>
          <a:p>
            <a:pPr marL="457200" lvl="1" indent="0">
              <a:buNone/>
            </a:pPr>
            <a:r>
              <a:rPr lang="en-IN" sz="1100" dirty="0"/>
              <a:t>print(</a:t>
            </a:r>
            <a:r>
              <a:rPr lang="en-IN" sz="1100" dirty="0" err="1"/>
              <a:t>companies.head</a:t>
            </a:r>
            <a:r>
              <a:rPr lang="en-IN" sz="1100" dirty="0"/>
              <a:t>())</a:t>
            </a:r>
          </a:p>
          <a:p>
            <a:pPr marL="457200" lvl="1" indent="0">
              <a:buNone/>
            </a:pPr>
            <a:r>
              <a:rPr lang="en-IN" sz="1100" dirty="0"/>
              <a:t>x = </a:t>
            </a:r>
            <a:r>
              <a:rPr lang="en-IN" sz="1100" dirty="0" err="1"/>
              <a:t>pd.unique</a:t>
            </a:r>
            <a:r>
              <a:rPr lang="en-IN" sz="1100" dirty="0"/>
              <a:t>(rounds2['</a:t>
            </a:r>
            <a:r>
              <a:rPr lang="en-IN" sz="1100" dirty="0" err="1"/>
              <a:t>company_permalink</a:t>
            </a:r>
            <a:r>
              <a:rPr lang="en-IN" sz="1100" dirty="0"/>
              <a:t>'].</a:t>
            </a:r>
            <a:r>
              <a:rPr lang="en-IN" sz="1100" dirty="0" err="1"/>
              <a:t>str.lower</a:t>
            </a:r>
            <a:r>
              <a:rPr lang="en-IN" sz="1100" dirty="0"/>
              <a:t>()).</a:t>
            </a:r>
            <a:r>
              <a:rPr lang="en-IN" sz="1100" dirty="0" err="1"/>
              <a:t>tolist</a:t>
            </a:r>
            <a:r>
              <a:rPr lang="en-IN" sz="1100" dirty="0"/>
              <a:t>()</a:t>
            </a:r>
          </a:p>
          <a:p>
            <a:pPr marL="457200" lvl="1" indent="0">
              <a:buNone/>
            </a:pPr>
            <a:r>
              <a:rPr lang="en-IN" sz="1100" dirty="0"/>
              <a:t>y = </a:t>
            </a:r>
            <a:r>
              <a:rPr lang="en-IN" sz="1100" dirty="0" err="1"/>
              <a:t>pd.unique</a:t>
            </a:r>
            <a:r>
              <a:rPr lang="en-IN" sz="1100" dirty="0"/>
              <a:t>(</a:t>
            </a:r>
            <a:r>
              <a:rPr lang="en-IN" sz="1100" dirty="0" err="1"/>
              <a:t>companies.str.lower</a:t>
            </a:r>
            <a:r>
              <a:rPr lang="en-IN" sz="1100" dirty="0"/>
              <a:t>()).</a:t>
            </a:r>
            <a:r>
              <a:rPr lang="en-IN" sz="1100" dirty="0" err="1"/>
              <a:t>tolist</a:t>
            </a:r>
            <a:r>
              <a:rPr lang="en-IN" sz="1100" dirty="0"/>
              <a:t>()</a:t>
            </a:r>
          </a:p>
          <a:p>
            <a:pPr marL="457200" lvl="1" indent="0">
              <a:buNone/>
            </a:pPr>
            <a:r>
              <a:rPr lang="en-IN" sz="1100" dirty="0"/>
              <a:t>companies['permalink'] = companies['permalink'].</a:t>
            </a:r>
            <a:r>
              <a:rPr lang="en-IN" sz="1100" dirty="0" err="1"/>
              <a:t>str.lower</a:t>
            </a:r>
            <a:r>
              <a:rPr lang="en-IN" sz="1100" dirty="0"/>
              <a:t>()</a:t>
            </a:r>
          </a:p>
          <a:p>
            <a:pPr marL="457200" lvl="1" indent="0">
              <a:buNone/>
            </a:pPr>
            <a:r>
              <a:rPr lang="en-IN" sz="1100" dirty="0"/>
              <a:t>rounds2['</a:t>
            </a:r>
            <a:r>
              <a:rPr lang="en-IN" sz="1100" dirty="0" err="1"/>
              <a:t>company_permalink</a:t>
            </a:r>
            <a:r>
              <a:rPr lang="en-IN" sz="1100" dirty="0"/>
              <a:t>'] = rounds2['</a:t>
            </a:r>
            <a:r>
              <a:rPr lang="en-IN" sz="1100" dirty="0" err="1"/>
              <a:t>company_permalink</a:t>
            </a:r>
            <a:r>
              <a:rPr lang="en-IN" sz="1100" dirty="0"/>
              <a:t>'].</a:t>
            </a:r>
            <a:r>
              <a:rPr lang="en-IN" sz="1100" dirty="0" err="1"/>
              <a:t>str.lower</a:t>
            </a:r>
            <a:r>
              <a:rPr lang="en-IN" sz="1100" dirty="0"/>
              <a:t>()</a:t>
            </a:r>
          </a:p>
          <a:p>
            <a:pPr marL="457200" lvl="1" indent="0">
              <a:buNone/>
            </a:pPr>
            <a:r>
              <a:rPr lang="en-IN" sz="1100" dirty="0"/>
              <a:t>print(list(set(x).difference(set(y))))</a:t>
            </a:r>
          </a:p>
          <a:p>
            <a:pPr marL="457200" lvl="1" indent="0">
              <a:buNone/>
            </a:pPr>
            <a:r>
              <a:rPr lang="en-IN" sz="1100" dirty="0"/>
              <a:t>print(</a:t>
            </a:r>
            <a:r>
              <a:rPr lang="en-IN" sz="1100" dirty="0" err="1"/>
              <a:t>companies.columns</a:t>
            </a:r>
            <a:r>
              <a:rPr lang="en-IN" sz="1100" dirty="0"/>
              <a:t>)</a:t>
            </a:r>
          </a:p>
          <a:p>
            <a:pPr marL="457200" lvl="1" indent="0">
              <a:buNone/>
            </a:pPr>
            <a:r>
              <a:rPr lang="en-IN" sz="1100" dirty="0"/>
              <a:t>print(rounds2.columns)</a:t>
            </a:r>
          </a:p>
          <a:p>
            <a:pPr marL="457200" lvl="1" indent="0">
              <a:buNone/>
            </a:pPr>
            <a:r>
              <a:rPr lang="en-IN" sz="1100" dirty="0" err="1"/>
              <a:t>master_frame</a:t>
            </a:r>
            <a:r>
              <a:rPr lang="en-IN" sz="1100" dirty="0"/>
              <a:t> = </a:t>
            </a:r>
            <a:r>
              <a:rPr lang="en-IN" sz="1100" dirty="0" err="1"/>
              <a:t>pd.merge</a:t>
            </a:r>
            <a:r>
              <a:rPr lang="en-IN" sz="1100" dirty="0"/>
              <a:t>(rounds2, companies, how='left', </a:t>
            </a:r>
            <a:r>
              <a:rPr lang="en-IN" sz="1100" dirty="0" err="1"/>
              <a:t>left_on</a:t>
            </a:r>
            <a:r>
              <a:rPr lang="en-IN" sz="1100" dirty="0"/>
              <a:t>='</a:t>
            </a:r>
            <a:r>
              <a:rPr lang="en-IN" sz="1100" dirty="0" err="1"/>
              <a:t>company_permalink</a:t>
            </a:r>
            <a:r>
              <a:rPr lang="en-IN" sz="1100" dirty="0"/>
              <a:t>', </a:t>
            </a:r>
            <a:r>
              <a:rPr lang="en-IN" sz="1100" dirty="0" err="1"/>
              <a:t>right_on</a:t>
            </a:r>
            <a:r>
              <a:rPr lang="en-IN" sz="1100" dirty="0"/>
              <a:t>='permalink</a:t>
            </a:r>
            <a:r>
              <a:rPr lang="en-IN" sz="1100" dirty="0" smtClean="0"/>
              <a:t>')</a:t>
            </a:r>
          </a:p>
          <a:p>
            <a:pPr marL="0" indent="0">
              <a:buNone/>
            </a:pPr>
            <a:r>
              <a:rPr lang="en-IN" sz="1600" dirty="0"/>
              <a:t>"""Funding Analysis and Spark Fund Requirements"""</a:t>
            </a:r>
          </a:p>
          <a:p>
            <a:pPr marL="457200" lvl="1" indent="0">
              <a:buNone/>
            </a:pPr>
            <a:r>
              <a:rPr lang="en-IN" sz="1100" dirty="0"/>
              <a:t>print(</a:t>
            </a:r>
            <a:r>
              <a:rPr lang="en-IN" sz="1100" dirty="0" err="1"/>
              <a:t>master_frame</a:t>
            </a:r>
            <a:r>
              <a:rPr lang="en-IN" sz="1100" dirty="0"/>
              <a:t>)</a:t>
            </a:r>
          </a:p>
          <a:p>
            <a:pPr marL="457200" lvl="1" indent="0">
              <a:buNone/>
            </a:pPr>
            <a:r>
              <a:rPr lang="en-IN" sz="1100" dirty="0" err="1"/>
              <a:t>funding_frame</a:t>
            </a:r>
            <a:r>
              <a:rPr lang="en-IN" sz="1100" dirty="0"/>
              <a:t> = </a:t>
            </a:r>
            <a:r>
              <a:rPr lang="en-IN" sz="1100" dirty="0" err="1"/>
              <a:t>master_frame</a:t>
            </a:r>
            <a:r>
              <a:rPr lang="en-IN" sz="1100" dirty="0"/>
              <a:t>[['</a:t>
            </a:r>
            <a:r>
              <a:rPr lang="en-IN" sz="1100" dirty="0" err="1"/>
              <a:t>funding_round_type</a:t>
            </a:r>
            <a:r>
              <a:rPr lang="en-IN" sz="1100" dirty="0"/>
              <a:t>', '</a:t>
            </a:r>
            <a:r>
              <a:rPr lang="en-IN" sz="1100" dirty="0" err="1"/>
              <a:t>raised_amount_usd</a:t>
            </a:r>
            <a:r>
              <a:rPr lang="en-IN" sz="1100" dirty="0"/>
              <a:t>']]</a:t>
            </a:r>
          </a:p>
          <a:p>
            <a:pPr marL="457200" lvl="1" indent="0">
              <a:buNone/>
            </a:pPr>
            <a:r>
              <a:rPr lang="en-IN" sz="1100" dirty="0" err="1"/>
              <a:t>avg_summary_funding_frame</a:t>
            </a:r>
            <a:r>
              <a:rPr lang="en-IN" sz="1100" dirty="0"/>
              <a:t> = </a:t>
            </a:r>
            <a:r>
              <a:rPr lang="en-IN" sz="1100" dirty="0" err="1"/>
              <a:t>funding_frame.groupby</a:t>
            </a:r>
            <a:r>
              <a:rPr lang="en-IN" sz="1100" dirty="0"/>
              <a:t>(</a:t>
            </a:r>
            <a:r>
              <a:rPr lang="en-IN" sz="1100" dirty="0" err="1"/>
              <a:t>funding_frame</a:t>
            </a:r>
            <a:r>
              <a:rPr lang="en-IN" sz="1100" dirty="0"/>
              <a:t>['</a:t>
            </a:r>
            <a:r>
              <a:rPr lang="en-IN" sz="1100" dirty="0" err="1"/>
              <a:t>funding_round_type</a:t>
            </a:r>
            <a:r>
              <a:rPr lang="en-IN" sz="1100" dirty="0"/>
              <a:t>'], </a:t>
            </a:r>
            <a:r>
              <a:rPr lang="en-IN" sz="1100" dirty="0" err="1"/>
              <a:t>as_index</a:t>
            </a:r>
            <a:r>
              <a:rPr lang="en-IN" sz="1100" dirty="0"/>
              <a:t>=False).mean()</a:t>
            </a:r>
          </a:p>
          <a:p>
            <a:pPr marL="457200" lvl="1" indent="0">
              <a:buNone/>
            </a:pPr>
            <a:r>
              <a:rPr lang="en-IN" sz="1100" dirty="0"/>
              <a:t>print(</a:t>
            </a:r>
            <a:r>
              <a:rPr lang="en-IN" sz="1100" dirty="0" err="1"/>
              <a:t>avg_summary_funding_frame</a:t>
            </a:r>
            <a:r>
              <a:rPr lang="en-IN" sz="1100" dirty="0"/>
              <a:t>)</a:t>
            </a:r>
          </a:p>
          <a:p>
            <a:pPr marL="457200" lvl="1" indent="0">
              <a:buNone/>
            </a:pPr>
            <a:r>
              <a:rPr lang="en-IN" sz="1100" dirty="0" err="1"/>
              <a:t>avg_summary_funding_frame.plot.bar</a:t>
            </a:r>
            <a:r>
              <a:rPr lang="en-IN" sz="1100" dirty="0"/>
              <a:t>(x='</a:t>
            </a:r>
            <a:r>
              <a:rPr lang="en-IN" sz="1100" dirty="0" err="1"/>
              <a:t>funding_round_type</a:t>
            </a:r>
            <a:r>
              <a:rPr lang="en-IN" sz="1100" dirty="0"/>
              <a:t>', y='</a:t>
            </a:r>
            <a:r>
              <a:rPr lang="en-IN" sz="1100" dirty="0" err="1"/>
              <a:t>raised_amount_usd</a:t>
            </a:r>
            <a:r>
              <a:rPr lang="en-IN" sz="1100" dirty="0"/>
              <a:t>')</a:t>
            </a:r>
          </a:p>
          <a:p>
            <a:pPr marL="457200" lvl="1" indent="0">
              <a:buNone/>
            </a:pPr>
            <a:r>
              <a:rPr lang="en-IN" sz="1100" dirty="0"/>
              <a:t>print(</a:t>
            </a:r>
            <a:r>
              <a:rPr lang="en-IN" sz="1100" dirty="0" err="1"/>
              <a:t>avg_summary_funding_frame</a:t>
            </a:r>
            <a:r>
              <a:rPr lang="en-IN" sz="1100" dirty="0"/>
              <a:t>[(5000000&lt;=</a:t>
            </a:r>
            <a:r>
              <a:rPr lang="en-IN" sz="1100" dirty="0" err="1"/>
              <a:t>avg_summary_funding_frame.raised_amount_usd</a:t>
            </a:r>
            <a:r>
              <a:rPr lang="en-IN" sz="1100" dirty="0"/>
              <a:t>) &amp; (</a:t>
            </a:r>
            <a:r>
              <a:rPr lang="en-IN" sz="1100" dirty="0" err="1"/>
              <a:t>avg_summary_funding_frame.raised_amount_usd</a:t>
            </a:r>
            <a:r>
              <a:rPr lang="en-IN" sz="1100" dirty="0"/>
              <a:t>&lt;=15000000)])</a:t>
            </a:r>
          </a:p>
          <a:p>
            <a:pPr marL="0" indent="0">
              <a:buNone/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1302983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 </a:t>
            </a:r>
            <a:r>
              <a:rPr lang="en-IN" sz="2800" dirty="0"/>
              <a:t>Analysis  - Code base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N" sz="1400" dirty="0"/>
              <a:t>"""Top 9 countries for FT: Venture"""</a:t>
            </a:r>
          </a:p>
          <a:p>
            <a:pPr marL="0" indent="0">
              <a:buNone/>
            </a:pPr>
            <a:r>
              <a:rPr lang="en-IN" sz="1400" dirty="0" err="1"/>
              <a:t>venture_frame</a:t>
            </a:r>
            <a:r>
              <a:rPr lang="en-IN" sz="1400" dirty="0"/>
              <a:t> = </a:t>
            </a:r>
            <a:r>
              <a:rPr lang="en-IN" sz="1400" dirty="0" err="1"/>
              <a:t>master_frame</a:t>
            </a:r>
            <a:r>
              <a:rPr lang="en-IN" sz="1400" dirty="0"/>
              <a:t>[(</a:t>
            </a:r>
            <a:r>
              <a:rPr lang="en-IN" sz="1400" dirty="0" err="1"/>
              <a:t>master_frame.funding_round_type</a:t>
            </a:r>
            <a:r>
              <a:rPr lang="en-IN" sz="1400" dirty="0"/>
              <a:t> == 'venture')]</a:t>
            </a:r>
          </a:p>
          <a:p>
            <a:pPr marL="0" indent="0">
              <a:buNone/>
            </a:pPr>
            <a:r>
              <a:rPr lang="en-IN" sz="1400" dirty="0"/>
              <a:t>top9 = </a:t>
            </a:r>
            <a:r>
              <a:rPr lang="en-IN" sz="1400" dirty="0" err="1"/>
              <a:t>venture_frame.groupby</a:t>
            </a:r>
            <a:r>
              <a:rPr lang="en-IN" sz="1400" dirty="0"/>
              <a:t>(</a:t>
            </a:r>
            <a:r>
              <a:rPr lang="en-IN" sz="1400" dirty="0" err="1"/>
              <a:t>venture_frame</a:t>
            </a:r>
            <a:r>
              <a:rPr lang="en-IN" sz="1400" dirty="0"/>
              <a:t>['</a:t>
            </a:r>
            <a:r>
              <a:rPr lang="en-IN" sz="1400" dirty="0" err="1"/>
              <a:t>country_code</a:t>
            </a:r>
            <a:r>
              <a:rPr lang="en-IN" sz="1400" dirty="0"/>
              <a:t>']).sum().</a:t>
            </a:r>
            <a:r>
              <a:rPr lang="en-IN" sz="1400" dirty="0" err="1"/>
              <a:t>nlargest</a:t>
            </a:r>
            <a:r>
              <a:rPr lang="en-IN" sz="1400" dirty="0"/>
              <a:t>(9,'raised_amount_usd')</a:t>
            </a:r>
          </a:p>
          <a:p>
            <a:pPr marL="0" indent="0">
              <a:buNone/>
            </a:pPr>
            <a:r>
              <a:rPr lang="en-IN" sz="1400" dirty="0"/>
              <a:t>print(top9)</a:t>
            </a:r>
          </a:p>
          <a:p>
            <a:pPr marL="0" indent="0">
              <a:buNone/>
            </a:pPr>
            <a:r>
              <a:rPr lang="en-IN" sz="1400" dirty="0" err="1"/>
              <a:t>plt.figure</a:t>
            </a:r>
            <a:r>
              <a:rPr lang="en-IN" sz="1400" dirty="0"/>
              <a:t>()</a:t>
            </a:r>
          </a:p>
          <a:p>
            <a:pPr marL="0" indent="0">
              <a:buNone/>
            </a:pPr>
            <a:r>
              <a:rPr lang="en-IN" sz="1400" dirty="0"/>
              <a:t>top9.plot(kind='bar</a:t>
            </a:r>
            <a:r>
              <a:rPr lang="en-IN" sz="1400" dirty="0" smtClean="0"/>
              <a:t>')</a:t>
            </a:r>
          </a:p>
          <a:p>
            <a:pPr marL="0" indent="0">
              <a:buNone/>
            </a:pPr>
            <a:endParaRPr lang="en-IN" sz="1400" dirty="0"/>
          </a:p>
          <a:p>
            <a:pPr marL="0" indent="0">
              <a:buNone/>
            </a:pPr>
            <a:r>
              <a:rPr lang="en-IN" sz="1400" dirty="0"/>
              <a:t>"""Sector Mapping and Primary category listing"""</a:t>
            </a:r>
          </a:p>
          <a:p>
            <a:pPr marL="0" indent="0">
              <a:buNone/>
            </a:pPr>
            <a:r>
              <a:rPr lang="en-IN" sz="1400" dirty="0" err="1"/>
              <a:t>master_frame</a:t>
            </a:r>
            <a:r>
              <a:rPr lang="en-IN" sz="1400" dirty="0"/>
              <a:t>['</a:t>
            </a:r>
            <a:r>
              <a:rPr lang="en-IN" sz="1400" dirty="0" err="1"/>
              <a:t>category_list</a:t>
            </a:r>
            <a:r>
              <a:rPr lang="en-IN" sz="1400" dirty="0"/>
              <a:t>'] = </a:t>
            </a:r>
            <a:r>
              <a:rPr lang="en-IN" sz="1400" dirty="0" err="1"/>
              <a:t>master_frame</a:t>
            </a:r>
            <a:r>
              <a:rPr lang="en-IN" sz="1400" dirty="0"/>
              <a:t>['</a:t>
            </a:r>
            <a:r>
              <a:rPr lang="en-IN" sz="1400" dirty="0" err="1"/>
              <a:t>category_list</a:t>
            </a:r>
            <a:r>
              <a:rPr lang="en-IN" sz="1400" dirty="0"/>
              <a:t>'].</a:t>
            </a:r>
            <a:r>
              <a:rPr lang="en-IN" sz="1400" dirty="0" err="1"/>
              <a:t>str.split</a:t>
            </a:r>
            <a:r>
              <a:rPr lang="en-IN" sz="1400" dirty="0"/>
              <a:t>('|')</a:t>
            </a:r>
          </a:p>
          <a:p>
            <a:pPr marL="0" indent="0">
              <a:buNone/>
            </a:pPr>
            <a:r>
              <a:rPr lang="en-IN" sz="1400" dirty="0" err="1"/>
              <a:t>master_frame</a:t>
            </a:r>
            <a:r>
              <a:rPr lang="en-IN" sz="1400" dirty="0"/>
              <a:t>['</a:t>
            </a:r>
            <a:r>
              <a:rPr lang="en-IN" sz="1400" dirty="0" err="1"/>
              <a:t>primary_sector</a:t>
            </a:r>
            <a:r>
              <a:rPr lang="en-IN" sz="1400" dirty="0"/>
              <a:t>'] = </a:t>
            </a:r>
            <a:r>
              <a:rPr lang="en-IN" sz="1400" dirty="0" err="1"/>
              <a:t>master_frame.category_list.str</a:t>
            </a:r>
            <a:r>
              <a:rPr lang="en-IN" sz="1400" dirty="0"/>
              <a:t>[0]</a:t>
            </a:r>
          </a:p>
          <a:p>
            <a:pPr marL="0" indent="0">
              <a:buNone/>
            </a:pPr>
            <a:r>
              <a:rPr lang="en-IN" sz="1400" dirty="0"/>
              <a:t>mapping = </a:t>
            </a:r>
            <a:r>
              <a:rPr lang="en-IN" sz="1400" dirty="0" err="1"/>
              <a:t>pd.read_csv</a:t>
            </a:r>
            <a:r>
              <a:rPr lang="en-IN" sz="1400" dirty="0"/>
              <a:t>(</a:t>
            </a:r>
            <a:r>
              <a:rPr lang="en-IN" sz="1400" dirty="0" err="1"/>
              <a:t>r'C</a:t>
            </a:r>
            <a:r>
              <a:rPr lang="en-IN" sz="1400" dirty="0"/>
              <a:t>:\Users\</a:t>
            </a:r>
            <a:r>
              <a:rPr lang="en-IN" sz="1400" dirty="0" err="1"/>
              <a:t>npatel</a:t>
            </a:r>
            <a:r>
              <a:rPr lang="en-IN" sz="1400" dirty="0"/>
              <a:t>\Desktop\</a:t>
            </a:r>
            <a:r>
              <a:rPr lang="en-IN" sz="1400" dirty="0" err="1"/>
              <a:t>Upgrad</a:t>
            </a:r>
            <a:r>
              <a:rPr lang="en-IN" sz="1400" dirty="0"/>
              <a:t>\mapping.csv', encoding='ISO-8859-1')</a:t>
            </a:r>
          </a:p>
          <a:p>
            <a:pPr marL="0" indent="0">
              <a:buNone/>
            </a:pPr>
            <a:r>
              <a:rPr lang="en-IN" sz="1400" dirty="0" err="1"/>
              <a:t>sector_list</a:t>
            </a:r>
            <a:r>
              <a:rPr lang="en-IN" sz="1400" dirty="0"/>
              <a:t> = </a:t>
            </a:r>
            <a:r>
              <a:rPr lang="en-IN" sz="1400" dirty="0" err="1"/>
              <a:t>mapping.columns.tolist</a:t>
            </a:r>
            <a:r>
              <a:rPr lang="en-IN" sz="1400" dirty="0"/>
              <a:t>()[1:]</a:t>
            </a:r>
          </a:p>
          <a:p>
            <a:pPr marL="0" indent="0">
              <a:buNone/>
            </a:pPr>
            <a:r>
              <a:rPr lang="en-IN" sz="1400" dirty="0" err="1"/>
              <a:t>sector_list.remove</a:t>
            </a:r>
            <a:r>
              <a:rPr lang="en-IN" sz="1400" dirty="0"/>
              <a:t>('Blanks')</a:t>
            </a:r>
          </a:p>
          <a:p>
            <a:pPr marL="0" indent="0">
              <a:buNone/>
            </a:pPr>
            <a:r>
              <a:rPr lang="en-IN" sz="1400" dirty="0"/>
              <a:t>for sector in </a:t>
            </a:r>
            <a:r>
              <a:rPr lang="en-IN" sz="1400" dirty="0" err="1"/>
              <a:t>sector_list</a:t>
            </a:r>
            <a:r>
              <a:rPr lang="en-IN" sz="1400" dirty="0"/>
              <a:t>:</a:t>
            </a:r>
          </a:p>
          <a:p>
            <a:pPr marL="0" indent="0">
              <a:buNone/>
            </a:pPr>
            <a:r>
              <a:rPr lang="en-IN" sz="1400" dirty="0"/>
              <a:t>    mapping[sector] = mapping[sector].apply(lambda z: sector if z==1 else '')</a:t>
            </a:r>
          </a:p>
          <a:p>
            <a:pPr marL="0" indent="0">
              <a:buNone/>
            </a:pPr>
            <a:r>
              <a:rPr lang="en-IN" sz="1400" dirty="0"/>
              <a:t>mapping['</a:t>
            </a:r>
            <a:r>
              <a:rPr lang="en-IN" sz="1400" dirty="0" err="1"/>
              <a:t>main_sector</a:t>
            </a:r>
            <a:r>
              <a:rPr lang="en-IN" sz="1400" dirty="0"/>
              <a:t>'] =  mapping[</a:t>
            </a:r>
            <a:r>
              <a:rPr lang="en-IN" sz="1400" dirty="0" err="1"/>
              <a:t>sector_list</a:t>
            </a:r>
            <a:r>
              <a:rPr lang="en-IN" sz="1400" dirty="0"/>
              <a:t>[0]]</a:t>
            </a:r>
          </a:p>
          <a:p>
            <a:pPr marL="0" indent="0">
              <a:buNone/>
            </a:pPr>
            <a:r>
              <a:rPr lang="en-IN" sz="1400" dirty="0"/>
              <a:t>for sector in </a:t>
            </a:r>
            <a:r>
              <a:rPr lang="en-IN" sz="1400" dirty="0" err="1"/>
              <a:t>sector_list</a:t>
            </a:r>
            <a:r>
              <a:rPr lang="en-IN" sz="1400" dirty="0"/>
              <a:t>[1:]:</a:t>
            </a:r>
          </a:p>
          <a:p>
            <a:pPr marL="0" indent="0">
              <a:buNone/>
            </a:pPr>
            <a:r>
              <a:rPr lang="en-IN" sz="1400" dirty="0"/>
              <a:t>    mapping['</a:t>
            </a:r>
            <a:r>
              <a:rPr lang="en-IN" sz="1400" dirty="0" err="1"/>
              <a:t>main_sector</a:t>
            </a:r>
            <a:r>
              <a:rPr lang="en-IN" sz="1400" dirty="0"/>
              <a:t>'] = mapping['</a:t>
            </a:r>
            <a:r>
              <a:rPr lang="en-IN" sz="1400" dirty="0" err="1"/>
              <a:t>main_sector</a:t>
            </a:r>
            <a:r>
              <a:rPr lang="en-IN" sz="1400" dirty="0"/>
              <a:t>'] + mapping[sector]</a:t>
            </a:r>
          </a:p>
          <a:p>
            <a:pPr marL="0" indent="0">
              <a:buNone/>
            </a:pPr>
            <a:r>
              <a:rPr lang="en-IN" sz="1400" dirty="0"/>
              <a:t>mapping = </a:t>
            </a:r>
            <a:r>
              <a:rPr lang="en-IN" sz="1400" dirty="0" err="1"/>
              <a:t>mapping.drop</a:t>
            </a:r>
            <a:r>
              <a:rPr lang="en-IN" sz="1400" dirty="0"/>
              <a:t>(columns=</a:t>
            </a:r>
            <a:r>
              <a:rPr lang="en-IN" sz="1400" dirty="0" err="1"/>
              <a:t>sector_list</a:t>
            </a:r>
            <a:r>
              <a:rPr lang="en-IN" sz="1400" dirty="0"/>
              <a:t>+['Blanks'])</a:t>
            </a:r>
          </a:p>
          <a:p>
            <a:pPr marL="0" indent="0">
              <a:buNone/>
            </a:pPr>
            <a:r>
              <a:rPr lang="en-IN" sz="1400" dirty="0" err="1"/>
              <a:t>master_sector_frame</a:t>
            </a:r>
            <a:r>
              <a:rPr lang="en-IN" sz="1400" dirty="0"/>
              <a:t> = </a:t>
            </a:r>
            <a:r>
              <a:rPr lang="en-IN" sz="1400" dirty="0" err="1"/>
              <a:t>pd.merge</a:t>
            </a:r>
            <a:r>
              <a:rPr lang="en-IN" sz="1400" dirty="0"/>
              <a:t>(</a:t>
            </a:r>
            <a:r>
              <a:rPr lang="en-IN" sz="1400" dirty="0" err="1"/>
              <a:t>master_frame</a:t>
            </a:r>
            <a:r>
              <a:rPr lang="en-IN" sz="1400" dirty="0"/>
              <a:t>, mapping, how='left', </a:t>
            </a:r>
            <a:r>
              <a:rPr lang="en-IN" sz="1400" dirty="0" err="1"/>
              <a:t>left_on</a:t>
            </a:r>
            <a:r>
              <a:rPr lang="en-IN" sz="1400" dirty="0"/>
              <a:t>='</a:t>
            </a:r>
            <a:r>
              <a:rPr lang="en-IN" sz="1400" dirty="0" err="1"/>
              <a:t>primary_sector</a:t>
            </a:r>
            <a:r>
              <a:rPr lang="en-IN" sz="1400" dirty="0"/>
              <a:t>', </a:t>
            </a:r>
            <a:r>
              <a:rPr lang="en-IN" sz="1400" dirty="0" err="1"/>
              <a:t>right_on</a:t>
            </a:r>
            <a:r>
              <a:rPr lang="en-IN" sz="1400" dirty="0"/>
              <a:t>='</a:t>
            </a:r>
            <a:r>
              <a:rPr lang="en-IN" sz="1400" dirty="0" err="1"/>
              <a:t>category_list</a:t>
            </a:r>
            <a:r>
              <a:rPr lang="en-IN" sz="1400" dirty="0"/>
              <a:t>')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567511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 </a:t>
            </a:r>
            <a:r>
              <a:rPr lang="en-IN" sz="2800" dirty="0"/>
              <a:t>Analysis  - Code </a:t>
            </a:r>
            <a:r>
              <a:rPr lang="en-IN" sz="2800" dirty="0" smtClean="0"/>
              <a:t>base - </a:t>
            </a:r>
            <a:r>
              <a:rPr lang="en-IN" sz="2800" dirty="0"/>
              <a:t>Country: USA, FT: venture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sz="1400" dirty="0"/>
              <a:t>"""Sector Analysis 1 and 2, FT: Venture, Top 3 sectors country wise"""</a:t>
            </a:r>
          </a:p>
          <a:p>
            <a:pPr marL="0" indent="0">
              <a:buNone/>
            </a:pPr>
            <a:r>
              <a:rPr lang="en-IN" sz="1400" dirty="0" err="1"/>
              <a:t>master_sector_frame</a:t>
            </a:r>
            <a:r>
              <a:rPr lang="en-IN" sz="1400" dirty="0"/>
              <a:t> = </a:t>
            </a:r>
            <a:r>
              <a:rPr lang="en-IN" sz="1400" dirty="0" err="1"/>
              <a:t>master_sector_frame.dropna</a:t>
            </a:r>
            <a:r>
              <a:rPr lang="en-IN" sz="1400" dirty="0"/>
              <a:t>()</a:t>
            </a:r>
          </a:p>
          <a:p>
            <a:pPr marL="0" indent="0">
              <a:buNone/>
            </a:pPr>
            <a:endParaRPr lang="en-IN" sz="1400" dirty="0"/>
          </a:p>
          <a:p>
            <a:pPr marL="0" indent="0">
              <a:buNone/>
            </a:pPr>
            <a:r>
              <a:rPr lang="en-IN" sz="1400" dirty="0"/>
              <a:t># Country: USA, FT: venture</a:t>
            </a:r>
          </a:p>
          <a:p>
            <a:pPr marL="0" indent="0">
              <a:buNone/>
            </a:pPr>
            <a:r>
              <a:rPr lang="en-IN" sz="1400" dirty="0"/>
              <a:t>D1 = </a:t>
            </a:r>
            <a:r>
              <a:rPr lang="en-IN" sz="1400" dirty="0" err="1"/>
              <a:t>master_sector_frame</a:t>
            </a:r>
            <a:r>
              <a:rPr lang="en-IN" sz="1400" dirty="0"/>
              <a:t>[(</a:t>
            </a:r>
            <a:r>
              <a:rPr lang="en-IN" sz="1400" dirty="0" err="1"/>
              <a:t>master_sector_frame</a:t>
            </a:r>
            <a:r>
              <a:rPr lang="en-IN" sz="1400" dirty="0"/>
              <a:t>['</a:t>
            </a:r>
            <a:r>
              <a:rPr lang="en-IN" sz="1400" dirty="0" err="1"/>
              <a:t>country_code</a:t>
            </a:r>
            <a:r>
              <a:rPr lang="en-IN" sz="1400" dirty="0"/>
              <a:t>'] == 'USA') &amp; (</a:t>
            </a:r>
            <a:r>
              <a:rPr lang="en-IN" sz="1400" dirty="0" err="1"/>
              <a:t>master_sector_frame</a:t>
            </a:r>
            <a:r>
              <a:rPr lang="en-IN" sz="1400" dirty="0"/>
              <a:t>['</a:t>
            </a:r>
            <a:r>
              <a:rPr lang="en-IN" sz="1400" dirty="0" err="1"/>
              <a:t>funding_round_type</a:t>
            </a:r>
            <a:r>
              <a:rPr lang="en-IN" sz="1400" dirty="0"/>
              <a:t>'] == 'venture')]</a:t>
            </a:r>
          </a:p>
          <a:p>
            <a:pPr marL="0" indent="0">
              <a:buNone/>
            </a:pPr>
            <a:r>
              <a:rPr lang="en-IN" sz="1400" dirty="0"/>
              <a:t>D1_sector_investments = D1.groupby('</a:t>
            </a:r>
            <a:r>
              <a:rPr lang="en-IN" sz="1400" dirty="0" err="1"/>
              <a:t>main_sector</a:t>
            </a:r>
            <a:r>
              <a:rPr lang="en-IN" sz="1400" dirty="0"/>
              <a:t>').</a:t>
            </a:r>
            <a:r>
              <a:rPr lang="en-IN" sz="1400" dirty="0" err="1"/>
              <a:t>agg</a:t>
            </a:r>
            <a:r>
              <a:rPr lang="en-IN" sz="1400" dirty="0"/>
              <a:t>({'</a:t>
            </a:r>
            <a:r>
              <a:rPr lang="en-IN" sz="1400" dirty="0" err="1"/>
              <a:t>funding_round_type':'count</a:t>
            </a:r>
            <a:r>
              <a:rPr lang="en-IN" sz="1400" dirty="0"/>
              <a:t>',</a:t>
            </a:r>
          </a:p>
          <a:p>
            <a:pPr marL="0" indent="0">
              <a:buNone/>
            </a:pPr>
            <a:r>
              <a:rPr lang="en-IN" sz="1400" dirty="0"/>
              <a:t>                                                      '</a:t>
            </a:r>
            <a:r>
              <a:rPr lang="en-IN" sz="1400" dirty="0" err="1"/>
              <a:t>raised_amount_usd</a:t>
            </a:r>
            <a:r>
              <a:rPr lang="en-IN" sz="1400" dirty="0"/>
              <a:t>': 'sum'}).</a:t>
            </a:r>
            <a:r>
              <a:rPr lang="en-IN" sz="1400" dirty="0" err="1"/>
              <a:t>reset_index</a:t>
            </a:r>
            <a:r>
              <a:rPr lang="en-IN" sz="1400" dirty="0"/>
              <a:t>().rename(columns={'funding_round_type':'</a:t>
            </a:r>
            <a:r>
              <a:rPr lang="en-IN" sz="1400" dirty="0" err="1"/>
              <a:t>investment_count</a:t>
            </a:r>
            <a:r>
              <a:rPr lang="en-IN" sz="1400" dirty="0"/>
              <a:t>',</a:t>
            </a:r>
          </a:p>
          <a:p>
            <a:pPr marL="0" indent="0">
              <a:buNone/>
            </a:pPr>
            <a:r>
              <a:rPr lang="en-IN" sz="1400" dirty="0"/>
              <a:t>                                                                                                                 '</a:t>
            </a:r>
            <a:r>
              <a:rPr lang="en-IN" sz="1400" dirty="0" err="1"/>
              <a:t>raised_amount_usd</a:t>
            </a:r>
            <a:r>
              <a:rPr lang="en-IN" sz="1400" dirty="0"/>
              <a:t>': '</a:t>
            </a:r>
            <a:r>
              <a:rPr lang="en-IN" sz="1400" dirty="0" err="1"/>
              <a:t>total_investments</a:t>
            </a:r>
            <a:r>
              <a:rPr lang="en-IN" sz="1400" dirty="0"/>
              <a:t>'})</a:t>
            </a:r>
          </a:p>
          <a:p>
            <a:pPr marL="0" indent="0">
              <a:buNone/>
            </a:pPr>
            <a:r>
              <a:rPr lang="en-IN" sz="1400" dirty="0"/>
              <a:t>D1 = </a:t>
            </a:r>
            <a:r>
              <a:rPr lang="en-IN" sz="1400" dirty="0" err="1"/>
              <a:t>pd.merge</a:t>
            </a:r>
            <a:r>
              <a:rPr lang="en-IN" sz="1400" dirty="0"/>
              <a:t>(D1, D1_sector_investments, how='left', </a:t>
            </a:r>
            <a:r>
              <a:rPr lang="en-IN" sz="1400" dirty="0" err="1"/>
              <a:t>left_on</a:t>
            </a:r>
            <a:r>
              <a:rPr lang="en-IN" sz="1400" dirty="0"/>
              <a:t>='</a:t>
            </a:r>
            <a:r>
              <a:rPr lang="en-IN" sz="1400" dirty="0" err="1"/>
              <a:t>main_sector</a:t>
            </a:r>
            <a:r>
              <a:rPr lang="en-IN" sz="1400" dirty="0"/>
              <a:t>', </a:t>
            </a:r>
            <a:r>
              <a:rPr lang="en-IN" sz="1400" dirty="0" err="1"/>
              <a:t>right_on</a:t>
            </a:r>
            <a:r>
              <a:rPr lang="en-IN" sz="1400" dirty="0"/>
              <a:t>='</a:t>
            </a:r>
            <a:r>
              <a:rPr lang="en-IN" sz="1400" dirty="0" err="1"/>
              <a:t>main_sector</a:t>
            </a:r>
            <a:r>
              <a:rPr lang="en-IN" sz="1400" dirty="0"/>
              <a:t>')</a:t>
            </a:r>
          </a:p>
          <a:p>
            <a:pPr marL="0" indent="0">
              <a:buNone/>
            </a:pPr>
            <a:r>
              <a:rPr lang="en-IN" sz="1400" dirty="0"/>
              <a:t>print(D1_sector_investments['</a:t>
            </a:r>
            <a:r>
              <a:rPr lang="en-IN" sz="1400" dirty="0" err="1"/>
              <a:t>investment_count</a:t>
            </a:r>
            <a:r>
              <a:rPr lang="en-IN" sz="1400" dirty="0"/>
              <a:t>'].sum())</a:t>
            </a:r>
          </a:p>
          <a:p>
            <a:pPr marL="0" indent="0">
              <a:buNone/>
            </a:pPr>
            <a:r>
              <a:rPr lang="en-IN" sz="1400" dirty="0"/>
              <a:t>print(D1_sector_investments['</a:t>
            </a:r>
            <a:r>
              <a:rPr lang="en-IN" sz="1400" dirty="0" err="1"/>
              <a:t>total_investments</a:t>
            </a:r>
            <a:r>
              <a:rPr lang="en-IN" sz="1400" dirty="0"/>
              <a:t>'].sum())</a:t>
            </a:r>
          </a:p>
          <a:p>
            <a:pPr marL="0" indent="0">
              <a:buNone/>
            </a:pPr>
            <a:r>
              <a:rPr lang="en-IN" sz="1400" dirty="0"/>
              <a:t>print(D1_sector_investments.nlargest(8,'investment_count'))</a:t>
            </a:r>
          </a:p>
          <a:p>
            <a:pPr marL="0" indent="0">
              <a:buNone/>
            </a:pPr>
            <a:endParaRPr lang="en-IN" sz="1400" dirty="0"/>
          </a:p>
          <a:p>
            <a:pPr marL="0" indent="0">
              <a:buNone/>
            </a:pPr>
            <a:r>
              <a:rPr lang="en-IN" sz="1400" dirty="0"/>
              <a:t>D1_sector_investments = D1_sector_investments.nlargest(3,'investment_count')</a:t>
            </a:r>
          </a:p>
          <a:p>
            <a:pPr marL="0" indent="0">
              <a:buNone/>
            </a:pPr>
            <a:r>
              <a:rPr lang="en-IN" sz="1400" dirty="0"/>
              <a:t>D1_sector_investments['country'] = D1_sector_investments.investment_count.apply(lambda x: 'USA')</a:t>
            </a:r>
          </a:p>
          <a:p>
            <a:pPr marL="0" indent="0">
              <a:buNone/>
            </a:pPr>
            <a:r>
              <a:rPr lang="en-IN" sz="1400" dirty="0"/>
              <a:t>#print(D1[D1.main_sector=='</a:t>
            </a:r>
            <a:r>
              <a:rPr lang="en-IN" sz="1400" dirty="0" err="1"/>
              <a:t>Cleantech</a:t>
            </a:r>
            <a:r>
              <a:rPr lang="en-IN" sz="1400" dirty="0"/>
              <a:t> / Semiconductors'].</a:t>
            </a:r>
            <a:r>
              <a:rPr lang="en-IN" sz="1400" dirty="0" err="1"/>
              <a:t>nlargest</a:t>
            </a:r>
            <a:r>
              <a:rPr lang="en-IN" sz="1400" dirty="0"/>
              <a:t>(1,'raised_amount_usd'))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78307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1400" dirty="0"/>
              <a:t># Country: GBR, FT: venture</a:t>
            </a:r>
          </a:p>
          <a:p>
            <a:pPr marL="0" indent="0">
              <a:buNone/>
            </a:pPr>
            <a:r>
              <a:rPr lang="en-IN" sz="1400" dirty="0"/>
              <a:t>D2 = </a:t>
            </a:r>
            <a:r>
              <a:rPr lang="en-IN" sz="1400" dirty="0" err="1"/>
              <a:t>master_sector_frame</a:t>
            </a:r>
            <a:r>
              <a:rPr lang="en-IN" sz="1400" dirty="0"/>
              <a:t>[(</a:t>
            </a:r>
            <a:r>
              <a:rPr lang="en-IN" sz="1400" dirty="0" err="1"/>
              <a:t>master_sector_frame</a:t>
            </a:r>
            <a:r>
              <a:rPr lang="en-IN" sz="1400" dirty="0"/>
              <a:t>['</a:t>
            </a:r>
            <a:r>
              <a:rPr lang="en-IN" sz="1400" dirty="0" err="1"/>
              <a:t>country_code</a:t>
            </a:r>
            <a:r>
              <a:rPr lang="en-IN" sz="1400" dirty="0"/>
              <a:t>'] == 'GBR') &amp; (</a:t>
            </a:r>
            <a:r>
              <a:rPr lang="en-IN" sz="1400" dirty="0" err="1"/>
              <a:t>master_sector_frame</a:t>
            </a:r>
            <a:r>
              <a:rPr lang="en-IN" sz="1400" dirty="0"/>
              <a:t>['</a:t>
            </a:r>
            <a:r>
              <a:rPr lang="en-IN" sz="1400" dirty="0" err="1"/>
              <a:t>funding_round_type</a:t>
            </a:r>
            <a:r>
              <a:rPr lang="en-IN" sz="1400" dirty="0"/>
              <a:t>'] == 'venture')]</a:t>
            </a:r>
          </a:p>
          <a:p>
            <a:pPr marL="0" indent="0">
              <a:buNone/>
            </a:pPr>
            <a:r>
              <a:rPr lang="en-IN" sz="1400" dirty="0"/>
              <a:t>D2_sector_investments = D2.groupby('</a:t>
            </a:r>
            <a:r>
              <a:rPr lang="en-IN" sz="1400" dirty="0" err="1"/>
              <a:t>main_sector</a:t>
            </a:r>
            <a:r>
              <a:rPr lang="en-IN" sz="1400" dirty="0"/>
              <a:t>').</a:t>
            </a:r>
            <a:r>
              <a:rPr lang="en-IN" sz="1400" dirty="0" err="1"/>
              <a:t>agg</a:t>
            </a:r>
            <a:r>
              <a:rPr lang="en-IN" sz="1400" dirty="0"/>
              <a:t>({'</a:t>
            </a:r>
            <a:r>
              <a:rPr lang="en-IN" sz="1400" dirty="0" err="1"/>
              <a:t>funding_round_type':'count</a:t>
            </a:r>
            <a:r>
              <a:rPr lang="en-IN" sz="1400" dirty="0"/>
              <a:t>',</a:t>
            </a:r>
          </a:p>
          <a:p>
            <a:pPr marL="0" indent="0">
              <a:buNone/>
            </a:pPr>
            <a:r>
              <a:rPr lang="en-IN" sz="1400" dirty="0"/>
              <a:t>                                                      '</a:t>
            </a:r>
            <a:r>
              <a:rPr lang="en-IN" sz="1400" dirty="0" err="1"/>
              <a:t>raised_amount_usd</a:t>
            </a:r>
            <a:r>
              <a:rPr lang="en-IN" sz="1400" dirty="0"/>
              <a:t>': 'sum'}).</a:t>
            </a:r>
            <a:r>
              <a:rPr lang="en-IN" sz="1400" dirty="0" err="1"/>
              <a:t>reset_index</a:t>
            </a:r>
            <a:r>
              <a:rPr lang="en-IN" sz="1400" dirty="0"/>
              <a:t>().rename(columns={'funding_round_type':'</a:t>
            </a:r>
            <a:r>
              <a:rPr lang="en-IN" sz="1400" dirty="0" err="1"/>
              <a:t>investment_count</a:t>
            </a:r>
            <a:r>
              <a:rPr lang="en-IN" sz="1400" dirty="0"/>
              <a:t>',</a:t>
            </a:r>
          </a:p>
          <a:p>
            <a:pPr marL="0" indent="0">
              <a:buNone/>
            </a:pPr>
            <a:r>
              <a:rPr lang="en-IN" sz="1400" dirty="0"/>
              <a:t>                                                                                                                 '</a:t>
            </a:r>
            <a:r>
              <a:rPr lang="en-IN" sz="1400" dirty="0" err="1"/>
              <a:t>raised_amount_usd</a:t>
            </a:r>
            <a:r>
              <a:rPr lang="en-IN" sz="1400" dirty="0"/>
              <a:t>': '</a:t>
            </a:r>
            <a:r>
              <a:rPr lang="en-IN" sz="1400" dirty="0" err="1"/>
              <a:t>total_investments</a:t>
            </a:r>
            <a:r>
              <a:rPr lang="en-IN" sz="1400" dirty="0"/>
              <a:t>'})</a:t>
            </a:r>
          </a:p>
          <a:p>
            <a:pPr marL="0" indent="0">
              <a:buNone/>
            </a:pPr>
            <a:r>
              <a:rPr lang="en-IN" sz="1400" dirty="0"/>
              <a:t>D2 = </a:t>
            </a:r>
            <a:r>
              <a:rPr lang="en-IN" sz="1400" dirty="0" err="1"/>
              <a:t>pd.merge</a:t>
            </a:r>
            <a:r>
              <a:rPr lang="en-IN" sz="1400" dirty="0"/>
              <a:t>(D2, D2_sector_investments, how='left', </a:t>
            </a:r>
            <a:r>
              <a:rPr lang="en-IN" sz="1400" dirty="0" err="1"/>
              <a:t>left_on</a:t>
            </a:r>
            <a:r>
              <a:rPr lang="en-IN" sz="1400" dirty="0"/>
              <a:t>='</a:t>
            </a:r>
            <a:r>
              <a:rPr lang="en-IN" sz="1400" dirty="0" err="1"/>
              <a:t>main_sector</a:t>
            </a:r>
            <a:r>
              <a:rPr lang="en-IN" sz="1400" dirty="0"/>
              <a:t>', </a:t>
            </a:r>
            <a:r>
              <a:rPr lang="en-IN" sz="1400" dirty="0" err="1"/>
              <a:t>right_on</a:t>
            </a:r>
            <a:r>
              <a:rPr lang="en-IN" sz="1400" dirty="0"/>
              <a:t>='</a:t>
            </a:r>
            <a:r>
              <a:rPr lang="en-IN" sz="1400" dirty="0" err="1"/>
              <a:t>main_sector</a:t>
            </a:r>
            <a:r>
              <a:rPr lang="en-IN" sz="1400" dirty="0"/>
              <a:t>')</a:t>
            </a:r>
          </a:p>
          <a:p>
            <a:pPr marL="0" indent="0">
              <a:buNone/>
            </a:pPr>
            <a:r>
              <a:rPr lang="en-IN" sz="1400" dirty="0"/>
              <a:t>print(D2_sector_investments['</a:t>
            </a:r>
            <a:r>
              <a:rPr lang="en-IN" sz="1400" dirty="0" err="1"/>
              <a:t>investment_count</a:t>
            </a:r>
            <a:r>
              <a:rPr lang="en-IN" sz="1400" dirty="0"/>
              <a:t>'].sum())</a:t>
            </a:r>
          </a:p>
          <a:p>
            <a:pPr marL="0" indent="0">
              <a:buNone/>
            </a:pPr>
            <a:r>
              <a:rPr lang="en-IN" sz="1400" dirty="0"/>
              <a:t>print(D2_sector_investments['</a:t>
            </a:r>
            <a:r>
              <a:rPr lang="en-IN" sz="1400" dirty="0" err="1"/>
              <a:t>total_investments</a:t>
            </a:r>
            <a:r>
              <a:rPr lang="en-IN" sz="1400" dirty="0"/>
              <a:t>'].sum())</a:t>
            </a:r>
          </a:p>
          <a:p>
            <a:pPr marL="0" indent="0">
              <a:buNone/>
            </a:pPr>
            <a:r>
              <a:rPr lang="en-IN" sz="1400" dirty="0"/>
              <a:t>print(D2_sector_investments.nlargest(8,'investment_count'))</a:t>
            </a:r>
          </a:p>
          <a:p>
            <a:pPr marL="0" indent="0">
              <a:buNone/>
            </a:pPr>
            <a:r>
              <a:rPr lang="en-IN" sz="1400" dirty="0"/>
              <a:t>D2_sector_investments = D2_sector_investments.nlargest(3,'investment_count')</a:t>
            </a:r>
          </a:p>
          <a:p>
            <a:pPr marL="0" indent="0">
              <a:buNone/>
            </a:pPr>
            <a:r>
              <a:rPr lang="en-IN" sz="1400" dirty="0"/>
              <a:t>D2_sector_investments['country'] = D2_sector_investments.investment_count.apply(lambda x: 'GBR')</a:t>
            </a:r>
          </a:p>
          <a:p>
            <a:pPr marL="0" indent="0">
              <a:buNone/>
            </a:pPr>
            <a:r>
              <a:rPr lang="en-IN" sz="1400" dirty="0"/>
              <a:t>#print(D2[D2.main_sector=='</a:t>
            </a:r>
            <a:r>
              <a:rPr lang="en-IN" sz="1400" dirty="0" err="1"/>
              <a:t>Cleantech</a:t>
            </a:r>
            <a:r>
              <a:rPr lang="en-IN" sz="1400" dirty="0"/>
              <a:t> / Semiconductors'].</a:t>
            </a:r>
            <a:r>
              <a:rPr lang="en-IN" sz="1400" dirty="0" err="1"/>
              <a:t>nlargest</a:t>
            </a:r>
            <a:r>
              <a:rPr lang="en-IN" sz="1400" dirty="0"/>
              <a:t>(1,'raised_amount_usd'))</a:t>
            </a:r>
            <a:endParaRPr lang="en-IN" sz="14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288869" y="792480"/>
            <a:ext cx="9313817" cy="8561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IN" b="1" dirty="0" smtClean="0"/>
              <a:t> </a:t>
            </a:r>
            <a:r>
              <a:rPr lang="en-IN" sz="2800" dirty="0" smtClean="0"/>
              <a:t>Analysis  - Code base - Country: GBR, FT: venture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0169718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sz="1400" dirty="0"/>
              <a:t># Country: CAN, FT: venture</a:t>
            </a:r>
          </a:p>
          <a:p>
            <a:pPr marL="0" indent="0">
              <a:buNone/>
            </a:pPr>
            <a:r>
              <a:rPr lang="en-IN" sz="1400" dirty="0"/>
              <a:t>D3 = </a:t>
            </a:r>
            <a:r>
              <a:rPr lang="en-IN" sz="1400" dirty="0" err="1"/>
              <a:t>master_sector_frame</a:t>
            </a:r>
            <a:r>
              <a:rPr lang="en-IN" sz="1400" dirty="0"/>
              <a:t>[(</a:t>
            </a:r>
            <a:r>
              <a:rPr lang="en-IN" sz="1400" dirty="0" err="1"/>
              <a:t>master_sector_frame</a:t>
            </a:r>
            <a:r>
              <a:rPr lang="en-IN" sz="1400" dirty="0"/>
              <a:t>['</a:t>
            </a:r>
            <a:r>
              <a:rPr lang="en-IN" sz="1400" dirty="0" err="1"/>
              <a:t>country_code</a:t>
            </a:r>
            <a:r>
              <a:rPr lang="en-IN" sz="1400" dirty="0"/>
              <a:t>'] == 'CAN') &amp; (</a:t>
            </a:r>
            <a:r>
              <a:rPr lang="en-IN" sz="1400" dirty="0" err="1"/>
              <a:t>master_sector_frame</a:t>
            </a:r>
            <a:r>
              <a:rPr lang="en-IN" sz="1400" dirty="0"/>
              <a:t>['</a:t>
            </a:r>
            <a:r>
              <a:rPr lang="en-IN" sz="1400" dirty="0" err="1"/>
              <a:t>funding_round_type</a:t>
            </a:r>
            <a:r>
              <a:rPr lang="en-IN" sz="1400" dirty="0"/>
              <a:t>'] == 'venture')]</a:t>
            </a:r>
          </a:p>
          <a:p>
            <a:pPr marL="0" indent="0">
              <a:buNone/>
            </a:pPr>
            <a:r>
              <a:rPr lang="en-IN" sz="1400" dirty="0"/>
              <a:t>D3_sector_investments = D3.groupby('</a:t>
            </a:r>
            <a:r>
              <a:rPr lang="en-IN" sz="1400" dirty="0" err="1"/>
              <a:t>main_sector</a:t>
            </a:r>
            <a:r>
              <a:rPr lang="en-IN" sz="1400" dirty="0"/>
              <a:t>').</a:t>
            </a:r>
            <a:r>
              <a:rPr lang="en-IN" sz="1400" dirty="0" err="1"/>
              <a:t>agg</a:t>
            </a:r>
            <a:r>
              <a:rPr lang="en-IN" sz="1400" dirty="0"/>
              <a:t>({'</a:t>
            </a:r>
            <a:r>
              <a:rPr lang="en-IN" sz="1400" dirty="0" err="1"/>
              <a:t>funding_round_type':'count</a:t>
            </a:r>
            <a:r>
              <a:rPr lang="en-IN" sz="1400" dirty="0"/>
              <a:t>',</a:t>
            </a:r>
          </a:p>
          <a:p>
            <a:pPr marL="0" indent="0">
              <a:buNone/>
            </a:pPr>
            <a:r>
              <a:rPr lang="en-IN" sz="1400" dirty="0"/>
              <a:t>                                                      '</a:t>
            </a:r>
            <a:r>
              <a:rPr lang="en-IN" sz="1400" dirty="0" err="1"/>
              <a:t>raised_amount_usd</a:t>
            </a:r>
            <a:r>
              <a:rPr lang="en-IN" sz="1400" dirty="0"/>
              <a:t>': 'sum'}).</a:t>
            </a:r>
            <a:r>
              <a:rPr lang="en-IN" sz="1400" dirty="0" err="1"/>
              <a:t>reset_index</a:t>
            </a:r>
            <a:r>
              <a:rPr lang="en-IN" sz="1400" dirty="0"/>
              <a:t>().rename(columns={'funding_round_type':'</a:t>
            </a:r>
            <a:r>
              <a:rPr lang="en-IN" sz="1400" dirty="0" err="1"/>
              <a:t>investment_count</a:t>
            </a:r>
            <a:r>
              <a:rPr lang="en-IN" sz="1400" dirty="0"/>
              <a:t>',</a:t>
            </a:r>
          </a:p>
          <a:p>
            <a:pPr marL="0" indent="0">
              <a:buNone/>
            </a:pPr>
            <a:r>
              <a:rPr lang="en-IN" sz="1400" dirty="0"/>
              <a:t>                                                                                                                 '</a:t>
            </a:r>
            <a:r>
              <a:rPr lang="en-IN" sz="1400" dirty="0" err="1"/>
              <a:t>raised_amount_usd</a:t>
            </a:r>
            <a:r>
              <a:rPr lang="en-IN" sz="1400" dirty="0"/>
              <a:t>': '</a:t>
            </a:r>
            <a:r>
              <a:rPr lang="en-IN" sz="1400" dirty="0" err="1"/>
              <a:t>total_investments</a:t>
            </a:r>
            <a:r>
              <a:rPr lang="en-IN" sz="1400" dirty="0"/>
              <a:t>'})</a:t>
            </a:r>
          </a:p>
          <a:p>
            <a:pPr marL="0" indent="0">
              <a:buNone/>
            </a:pPr>
            <a:r>
              <a:rPr lang="en-IN" sz="1400" dirty="0"/>
              <a:t>D3 = </a:t>
            </a:r>
            <a:r>
              <a:rPr lang="en-IN" sz="1400" dirty="0" err="1"/>
              <a:t>pd.merge</a:t>
            </a:r>
            <a:r>
              <a:rPr lang="en-IN" sz="1400" dirty="0"/>
              <a:t>(D3, D3_sector_investments, how='left', </a:t>
            </a:r>
            <a:r>
              <a:rPr lang="en-IN" sz="1400" dirty="0" err="1"/>
              <a:t>left_on</a:t>
            </a:r>
            <a:r>
              <a:rPr lang="en-IN" sz="1400" dirty="0"/>
              <a:t>='</a:t>
            </a:r>
            <a:r>
              <a:rPr lang="en-IN" sz="1400" dirty="0" err="1"/>
              <a:t>main_sector</a:t>
            </a:r>
            <a:r>
              <a:rPr lang="en-IN" sz="1400" dirty="0"/>
              <a:t>', </a:t>
            </a:r>
            <a:r>
              <a:rPr lang="en-IN" sz="1400" dirty="0" err="1"/>
              <a:t>right_on</a:t>
            </a:r>
            <a:r>
              <a:rPr lang="en-IN" sz="1400" dirty="0"/>
              <a:t>='</a:t>
            </a:r>
            <a:r>
              <a:rPr lang="en-IN" sz="1400" dirty="0" err="1"/>
              <a:t>main_sector</a:t>
            </a:r>
            <a:r>
              <a:rPr lang="en-IN" sz="1400" dirty="0"/>
              <a:t>')</a:t>
            </a:r>
          </a:p>
          <a:p>
            <a:pPr marL="0" indent="0">
              <a:buNone/>
            </a:pPr>
            <a:r>
              <a:rPr lang="en-IN" sz="1400" dirty="0"/>
              <a:t>print(D3_sector_investments['</a:t>
            </a:r>
            <a:r>
              <a:rPr lang="en-IN" sz="1400" dirty="0" err="1"/>
              <a:t>investment_count</a:t>
            </a:r>
            <a:r>
              <a:rPr lang="en-IN" sz="1400" dirty="0"/>
              <a:t>'].sum())</a:t>
            </a:r>
          </a:p>
          <a:p>
            <a:pPr marL="0" indent="0">
              <a:buNone/>
            </a:pPr>
            <a:r>
              <a:rPr lang="en-IN" sz="1400" dirty="0"/>
              <a:t>print(D3_sector_investments['</a:t>
            </a:r>
            <a:r>
              <a:rPr lang="en-IN" sz="1400" dirty="0" err="1"/>
              <a:t>total_investments</a:t>
            </a:r>
            <a:r>
              <a:rPr lang="en-IN" sz="1400" dirty="0"/>
              <a:t>'].sum())</a:t>
            </a:r>
          </a:p>
          <a:p>
            <a:pPr marL="0" indent="0">
              <a:buNone/>
            </a:pPr>
            <a:r>
              <a:rPr lang="en-IN" sz="1400" dirty="0"/>
              <a:t>print(D3_sector_investments.nlargest(8,'investment_count'))</a:t>
            </a:r>
          </a:p>
          <a:p>
            <a:pPr marL="0" indent="0">
              <a:buNone/>
            </a:pPr>
            <a:endParaRPr lang="en-IN" sz="1400" dirty="0"/>
          </a:p>
          <a:p>
            <a:pPr marL="0" indent="0">
              <a:buNone/>
            </a:pPr>
            <a:r>
              <a:rPr lang="en-IN" sz="1400" dirty="0"/>
              <a:t>D3_sector_investments = D3_sector_investments.nlargest(3,'investment_count')</a:t>
            </a:r>
          </a:p>
          <a:p>
            <a:pPr marL="0" indent="0">
              <a:buNone/>
            </a:pPr>
            <a:r>
              <a:rPr lang="en-IN" sz="1400" dirty="0"/>
              <a:t>D3_sector_investments['country'] = D3_sector_investments.investment_count.apply(lambda x: 'CAN')</a:t>
            </a:r>
          </a:p>
          <a:p>
            <a:pPr marL="0" indent="0">
              <a:buNone/>
            </a:pPr>
            <a:r>
              <a:rPr lang="en-IN" sz="1400" dirty="0"/>
              <a:t>#print(D3[D3.main_sector=='</a:t>
            </a:r>
            <a:r>
              <a:rPr lang="en-IN" sz="1400" dirty="0" err="1"/>
              <a:t>Cleantech</a:t>
            </a:r>
            <a:r>
              <a:rPr lang="en-IN" sz="1400" dirty="0"/>
              <a:t> / Semiconductors'].</a:t>
            </a:r>
            <a:r>
              <a:rPr lang="en-IN" sz="1400" dirty="0" err="1"/>
              <a:t>nlargest</a:t>
            </a:r>
            <a:r>
              <a:rPr lang="en-IN" sz="1400" dirty="0"/>
              <a:t>(1,'raised_amount_usd'))</a:t>
            </a:r>
          </a:p>
          <a:p>
            <a:pPr marL="0" indent="0">
              <a:buNone/>
            </a:pPr>
            <a:endParaRPr lang="en-IN" sz="1400" dirty="0"/>
          </a:p>
          <a:p>
            <a:pPr marL="0" indent="0">
              <a:buNone/>
            </a:pPr>
            <a:r>
              <a:rPr lang="en-IN" sz="1400" dirty="0" err="1"/>
              <a:t>pd.concat</a:t>
            </a:r>
            <a:r>
              <a:rPr lang="en-IN" sz="1400" dirty="0"/>
              <a:t>([D1_sector_investments,D2_sector_investments,D3_sector_investments]).plot().bar()</a:t>
            </a:r>
            <a:endParaRPr lang="en-IN" sz="14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288869" y="792480"/>
            <a:ext cx="9313817" cy="8561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IN" b="1" dirty="0" smtClean="0"/>
              <a:t> </a:t>
            </a:r>
            <a:r>
              <a:rPr lang="en-IN" sz="2800" dirty="0" smtClean="0"/>
              <a:t>Analysis  - Code base - Country: CAN, FT: venture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3793305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438</TotalTime>
  <Words>1115</Words>
  <Application>Microsoft Office PowerPoint</Application>
  <PresentationFormat>Widescreen</PresentationFormat>
  <Paragraphs>161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Times New Roman</vt:lpstr>
      <vt:lpstr>Wingdings</vt:lpstr>
      <vt:lpstr>Office Theme</vt:lpstr>
      <vt:lpstr>INVESTMENT CASE STUDY   SUBMISSION </vt:lpstr>
      <vt:lpstr> Abstract</vt:lpstr>
      <vt:lpstr> Problem solving methodology</vt:lpstr>
      <vt:lpstr> Analysis  - Code base</vt:lpstr>
      <vt:lpstr> Analysis  - Code base</vt:lpstr>
      <vt:lpstr> Analysis  - Code base</vt:lpstr>
      <vt:lpstr> Analysis  - Code base - Country: USA, FT: venture</vt:lpstr>
      <vt:lpstr>PowerPoint Presentation</vt:lpstr>
      <vt:lpstr>PowerPoint Presentation</vt:lpstr>
      <vt:lpstr> &lt;Results&gt;</vt:lpstr>
      <vt:lpstr> &lt;Results&gt;</vt:lpstr>
      <vt:lpstr> &lt;Results&gt;</vt:lpstr>
      <vt:lpstr> &lt;Conclusions&gt;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Investment Case Study  Submission</dc:title>
  <dc:creator>Chiranjeev</dc:creator>
  <cp:lastModifiedBy>Nishant Patel</cp:lastModifiedBy>
  <cp:revision>31</cp:revision>
  <dcterms:created xsi:type="dcterms:W3CDTF">2016-06-09T08:16:28Z</dcterms:created>
  <dcterms:modified xsi:type="dcterms:W3CDTF">2018-10-28T14:11:23Z</dcterms:modified>
</cp:coreProperties>
</file>