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7" r:id="rId5"/>
    <p:sldId id="268" r:id="rId6"/>
    <p:sldId id="277" r:id="rId7"/>
    <p:sldId id="278" r:id="rId8"/>
    <p:sldId id="280" r:id="rId9"/>
    <p:sldId id="266" r:id="rId10"/>
    <p:sldId id="281" r:id="rId11"/>
    <p:sldId id="282" r:id="rId12"/>
    <p:sldId id="279" r:id="rId13"/>
    <p:sldId id="283" r:id="rId14"/>
    <p:sldId id="284" r:id="rId15"/>
    <p:sldId id="274" r:id="rId16"/>
    <p:sldId id="272" r:id="rId17"/>
    <p:sldId id="273" r:id="rId18"/>
    <p:sldId id="275" r:id="rId19"/>
    <p:sldId id="276" r:id="rId20"/>
    <p:sldId id="25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707A60-0B80-4A0D-964D-5619E5A4B5EB}" v="4" dt="2022-12-16T06:05:03.2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949" autoAdjust="0"/>
  </p:normalViewPr>
  <p:slideViewPr>
    <p:cSldViewPr snapToGrid="0" showGuides="1">
      <p:cViewPr varScale="1">
        <p:scale>
          <a:sx n="72" d="100"/>
          <a:sy n="72" d="100"/>
        </p:scale>
        <p:origin x="379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mika Hughes" userId="5b0d912cb65d19dd" providerId="LiveId" clId="{7A707A60-0B80-4A0D-964D-5619E5A4B5EB}"/>
    <pc:docChg chg="undo custSel addSld modSld">
      <pc:chgData name="Kamika Hughes" userId="5b0d912cb65d19dd" providerId="LiveId" clId="{7A707A60-0B80-4A0D-964D-5619E5A4B5EB}" dt="2022-12-16T06:07:44.547" v="767" actId="20577"/>
      <pc:docMkLst>
        <pc:docMk/>
      </pc:docMkLst>
      <pc:sldChg chg="addSp delSp modSp mod modClrScheme chgLayout modNotesTx">
        <pc:chgData name="Kamika Hughes" userId="5b0d912cb65d19dd" providerId="LiveId" clId="{7A707A60-0B80-4A0D-964D-5619E5A4B5EB}" dt="2022-12-16T05:21:32.607" v="438" actId="20577"/>
        <pc:sldMkLst>
          <pc:docMk/>
          <pc:sldMk cId="688656153" sldId="266"/>
        </pc:sldMkLst>
        <pc:spChg chg="add mod">
          <ac:chgData name="Kamika Hughes" userId="5b0d912cb65d19dd" providerId="LiveId" clId="{7A707A60-0B80-4A0D-964D-5619E5A4B5EB}" dt="2022-12-16T05:20:12.831" v="235" actId="26606"/>
          <ac:spMkLst>
            <pc:docMk/>
            <pc:sldMk cId="688656153" sldId="266"/>
            <ac:spMk id="2" creationId="{C76643A5-3651-AE6D-1D0C-295496068845}"/>
          </ac:spMkLst>
        </pc:spChg>
        <pc:spChg chg="mod">
          <ac:chgData name="Kamika Hughes" userId="5b0d912cb65d19dd" providerId="LiveId" clId="{7A707A60-0B80-4A0D-964D-5619E5A4B5EB}" dt="2022-12-16T05:20:12.831" v="235" actId="26606"/>
          <ac:spMkLst>
            <pc:docMk/>
            <pc:sldMk cId="688656153" sldId="266"/>
            <ac:spMk id="4" creationId="{00000000-0000-0000-0000-000000000000}"/>
          </ac:spMkLst>
        </pc:spChg>
        <pc:spChg chg="mod ord">
          <ac:chgData name="Kamika Hughes" userId="5b0d912cb65d19dd" providerId="LiveId" clId="{7A707A60-0B80-4A0D-964D-5619E5A4B5EB}" dt="2022-12-16T05:20:12.831" v="235" actId="26606"/>
          <ac:spMkLst>
            <pc:docMk/>
            <pc:sldMk cId="688656153" sldId="266"/>
            <ac:spMk id="7" creationId="{00000000-0000-0000-0000-000000000000}"/>
          </ac:spMkLst>
        </pc:spChg>
        <pc:graphicFrameChg chg="del">
          <ac:chgData name="Kamika Hughes" userId="5b0d912cb65d19dd" providerId="LiveId" clId="{7A707A60-0B80-4A0D-964D-5619E5A4B5EB}" dt="2022-12-16T05:17:40.905" v="70" actId="21"/>
          <ac:graphicFrameMkLst>
            <pc:docMk/>
            <pc:sldMk cId="688656153" sldId="266"/>
            <ac:graphicFrameMk id="6" creationId="{BEE52E89-C526-4F73-86FB-0EB31587CD33}"/>
          </ac:graphicFrameMkLst>
        </pc:graphicFrameChg>
        <pc:picChg chg="add mod">
          <ac:chgData name="Kamika Hughes" userId="5b0d912cb65d19dd" providerId="LiveId" clId="{7A707A60-0B80-4A0D-964D-5619E5A4B5EB}" dt="2022-12-16T05:20:26.599" v="237" actId="962"/>
          <ac:picMkLst>
            <pc:docMk/>
            <pc:sldMk cId="688656153" sldId="266"/>
            <ac:picMk id="5" creationId="{18536228-8407-60C7-44BB-03AA1DA03530}"/>
          </ac:picMkLst>
        </pc:picChg>
      </pc:sldChg>
      <pc:sldChg chg="addSp delSp modSp mod">
        <pc:chgData name="Kamika Hughes" userId="5b0d912cb65d19dd" providerId="LiveId" clId="{7A707A60-0B80-4A0D-964D-5619E5A4B5EB}" dt="2022-12-16T06:04:35.220" v="689" actId="14100"/>
        <pc:sldMkLst>
          <pc:docMk/>
          <pc:sldMk cId="1317404651" sldId="279"/>
        </pc:sldMkLst>
        <pc:graphicFrameChg chg="add del mod">
          <ac:chgData name="Kamika Hughes" userId="5b0d912cb65d19dd" providerId="LiveId" clId="{7A707A60-0B80-4A0D-964D-5619E5A4B5EB}" dt="2022-12-16T06:04:07.467" v="687" actId="478"/>
          <ac:graphicFrameMkLst>
            <pc:docMk/>
            <pc:sldMk cId="1317404651" sldId="279"/>
            <ac:graphicFrameMk id="2" creationId="{B9D61AA5-2AEB-346D-3F01-3F152450FC21}"/>
          </ac:graphicFrameMkLst>
        </pc:graphicFrameChg>
        <pc:graphicFrameChg chg="del">
          <ac:chgData name="Kamika Hughes" userId="5b0d912cb65d19dd" providerId="LiveId" clId="{7A707A60-0B80-4A0D-964D-5619E5A4B5EB}" dt="2022-12-16T06:04:01.549" v="685" actId="21"/>
          <ac:graphicFrameMkLst>
            <pc:docMk/>
            <pc:sldMk cId="1317404651" sldId="279"/>
            <ac:graphicFrameMk id="6" creationId="{BEE52E89-C526-4F73-86FB-0EB31587CD33}"/>
          </ac:graphicFrameMkLst>
        </pc:graphicFrameChg>
        <pc:picChg chg="add mod">
          <ac:chgData name="Kamika Hughes" userId="5b0d912cb65d19dd" providerId="LiveId" clId="{7A707A60-0B80-4A0D-964D-5619E5A4B5EB}" dt="2022-12-16T06:04:35.220" v="689" actId="14100"/>
          <ac:picMkLst>
            <pc:docMk/>
            <pc:sldMk cId="1317404651" sldId="279"/>
            <ac:picMk id="5" creationId="{78EA16D1-EE17-C762-BCDB-60D7869DDC6B}"/>
          </ac:picMkLst>
        </pc:picChg>
      </pc:sldChg>
      <pc:sldChg chg="addSp delSp modSp add mod">
        <pc:chgData name="Kamika Hughes" userId="5b0d912cb65d19dd" providerId="LiveId" clId="{7A707A60-0B80-4A0D-964D-5619E5A4B5EB}" dt="2022-12-16T04:47:28.379" v="53" actId="14100"/>
        <pc:sldMkLst>
          <pc:docMk/>
          <pc:sldMk cId="603160151" sldId="280"/>
        </pc:sldMkLst>
        <pc:spChg chg="mod">
          <ac:chgData name="Kamika Hughes" userId="5b0d912cb65d19dd" providerId="LiveId" clId="{7A707A60-0B80-4A0D-964D-5619E5A4B5EB}" dt="2022-12-16T04:46:24.453" v="49" actId="20577"/>
          <ac:spMkLst>
            <pc:docMk/>
            <pc:sldMk cId="603160151" sldId="280"/>
            <ac:spMk id="7" creationId="{00000000-0000-0000-0000-000000000000}"/>
          </ac:spMkLst>
        </pc:spChg>
        <pc:graphicFrameChg chg="del">
          <ac:chgData name="Kamika Hughes" userId="5b0d912cb65d19dd" providerId="LiveId" clId="{7A707A60-0B80-4A0D-964D-5619E5A4B5EB}" dt="2022-12-16T04:47:16.713" v="51" actId="21"/>
          <ac:graphicFrameMkLst>
            <pc:docMk/>
            <pc:sldMk cId="603160151" sldId="280"/>
            <ac:graphicFrameMk id="6" creationId="{BEE52E89-C526-4F73-86FB-0EB31587CD33}"/>
          </ac:graphicFrameMkLst>
        </pc:graphicFrameChg>
        <pc:picChg chg="add mod">
          <ac:chgData name="Kamika Hughes" userId="5b0d912cb65d19dd" providerId="LiveId" clId="{7A707A60-0B80-4A0D-964D-5619E5A4B5EB}" dt="2022-12-16T04:47:28.379" v="53" actId="14100"/>
          <ac:picMkLst>
            <pc:docMk/>
            <pc:sldMk cId="603160151" sldId="280"/>
            <ac:picMk id="3" creationId="{D473447F-9E51-5A00-09C5-19B6306AA5D9}"/>
          </ac:picMkLst>
        </pc:picChg>
      </pc:sldChg>
      <pc:sldChg chg="addSp delSp modSp new mod">
        <pc:chgData name="Kamika Hughes" userId="5b0d912cb65d19dd" providerId="LiveId" clId="{7A707A60-0B80-4A0D-964D-5619E5A4B5EB}" dt="2022-12-16T05:49:16.310" v="682" actId="14100"/>
        <pc:sldMkLst>
          <pc:docMk/>
          <pc:sldMk cId="2472886039" sldId="281"/>
        </pc:sldMkLst>
        <pc:spChg chg="mod">
          <ac:chgData name="Kamika Hughes" userId="5b0d912cb65d19dd" providerId="LiveId" clId="{7A707A60-0B80-4A0D-964D-5619E5A4B5EB}" dt="2022-12-16T05:45:27.003" v="661" actId="20577"/>
          <ac:spMkLst>
            <pc:docMk/>
            <pc:sldMk cId="2472886039" sldId="281"/>
            <ac:spMk id="3" creationId="{2C594DD2-DEE2-B2AC-6396-C1FBBBA921C7}"/>
          </ac:spMkLst>
        </pc:spChg>
        <pc:spChg chg="del">
          <ac:chgData name="Kamika Hughes" userId="5b0d912cb65d19dd" providerId="LiveId" clId="{7A707A60-0B80-4A0D-964D-5619E5A4B5EB}" dt="2022-12-16T05:49:03.691" v="679" actId="22"/>
          <ac:spMkLst>
            <pc:docMk/>
            <pc:sldMk cId="2472886039" sldId="281"/>
            <ac:spMk id="4" creationId="{E469D8E2-B2A2-B545-001B-ECC09A8F12CB}"/>
          </ac:spMkLst>
        </pc:spChg>
        <pc:spChg chg="mod">
          <ac:chgData name="Kamika Hughes" userId="5b0d912cb65d19dd" providerId="LiveId" clId="{7A707A60-0B80-4A0D-964D-5619E5A4B5EB}" dt="2022-12-16T05:21:55.953" v="474" actId="20577"/>
          <ac:spMkLst>
            <pc:docMk/>
            <pc:sldMk cId="2472886039" sldId="281"/>
            <ac:spMk id="5" creationId="{1226188E-6B40-0123-8D81-1FF3B943179A}"/>
          </ac:spMkLst>
        </pc:spChg>
        <pc:picChg chg="add mod ord">
          <ac:chgData name="Kamika Hughes" userId="5b0d912cb65d19dd" providerId="LiveId" clId="{7A707A60-0B80-4A0D-964D-5619E5A4B5EB}" dt="2022-12-16T05:49:16.310" v="682" actId="14100"/>
          <ac:picMkLst>
            <pc:docMk/>
            <pc:sldMk cId="2472886039" sldId="281"/>
            <ac:picMk id="7" creationId="{8FA47C4B-A866-6D10-80CF-C41AD20C55E1}"/>
          </ac:picMkLst>
        </pc:picChg>
      </pc:sldChg>
      <pc:sldChg chg="addSp delSp modSp new mod">
        <pc:chgData name="Kamika Hughes" userId="5b0d912cb65d19dd" providerId="LiveId" clId="{7A707A60-0B80-4A0D-964D-5619E5A4B5EB}" dt="2022-12-16T06:00:59.338" v="684" actId="1076"/>
        <pc:sldMkLst>
          <pc:docMk/>
          <pc:sldMk cId="2200345643" sldId="282"/>
        </pc:sldMkLst>
        <pc:spChg chg="del">
          <ac:chgData name="Kamika Hughes" userId="5b0d912cb65d19dd" providerId="LiveId" clId="{7A707A60-0B80-4A0D-964D-5619E5A4B5EB}" dt="2022-12-16T05:22:35.144" v="476" actId="22"/>
          <ac:spMkLst>
            <pc:docMk/>
            <pc:sldMk cId="2200345643" sldId="282"/>
            <ac:spMk id="3" creationId="{BB3D07ED-1225-AA2B-343D-79B796E6B9FD}"/>
          </ac:spMkLst>
        </pc:spChg>
        <pc:spChg chg="del">
          <ac:chgData name="Kamika Hughes" userId="5b0d912cb65d19dd" providerId="LiveId" clId="{7A707A60-0B80-4A0D-964D-5619E5A4B5EB}" dt="2022-12-16T05:46:53.966" v="662" actId="22"/>
          <ac:spMkLst>
            <pc:docMk/>
            <pc:sldMk cId="2200345643" sldId="282"/>
            <ac:spMk id="4" creationId="{04BA9982-F0A2-AA35-B714-3A20179C3688}"/>
          </ac:spMkLst>
        </pc:spChg>
        <pc:spChg chg="mod">
          <ac:chgData name="Kamika Hughes" userId="5b0d912cb65d19dd" providerId="LiveId" clId="{7A707A60-0B80-4A0D-964D-5619E5A4B5EB}" dt="2022-12-16T05:47:41.316" v="678" actId="20577"/>
          <ac:spMkLst>
            <pc:docMk/>
            <pc:sldMk cId="2200345643" sldId="282"/>
            <ac:spMk id="5" creationId="{48F4BCFA-1333-0B94-5087-1FF6FB42C6B5}"/>
          </ac:spMkLst>
        </pc:spChg>
        <pc:picChg chg="add mod ord">
          <ac:chgData name="Kamika Hughes" userId="5b0d912cb65d19dd" providerId="LiveId" clId="{7A707A60-0B80-4A0D-964D-5619E5A4B5EB}" dt="2022-12-16T06:00:59.338" v="684" actId="1076"/>
          <ac:picMkLst>
            <pc:docMk/>
            <pc:sldMk cId="2200345643" sldId="282"/>
            <ac:picMk id="7" creationId="{B495E6FD-0A22-7E2A-DAA1-A9D6A5B48F5E}"/>
          </ac:picMkLst>
        </pc:picChg>
        <pc:picChg chg="add mod ord">
          <ac:chgData name="Kamika Hughes" userId="5b0d912cb65d19dd" providerId="LiveId" clId="{7A707A60-0B80-4A0D-964D-5619E5A4B5EB}" dt="2022-12-16T05:47:34.256" v="669" actId="14100"/>
          <ac:picMkLst>
            <pc:docMk/>
            <pc:sldMk cId="2200345643" sldId="282"/>
            <ac:picMk id="9" creationId="{84009AD6-5C29-E225-86FE-2D4F832EFA40}"/>
          </ac:picMkLst>
        </pc:picChg>
      </pc:sldChg>
      <pc:sldChg chg="addSp delSp modSp add mod">
        <pc:chgData name="Kamika Hughes" userId="5b0d912cb65d19dd" providerId="LiveId" clId="{7A707A60-0B80-4A0D-964D-5619E5A4B5EB}" dt="2022-12-16T06:05:55.491" v="704" actId="1076"/>
        <pc:sldMkLst>
          <pc:docMk/>
          <pc:sldMk cId="528818465" sldId="283"/>
        </pc:sldMkLst>
        <pc:spChg chg="mod">
          <ac:chgData name="Kamika Hughes" userId="5b0d912cb65d19dd" providerId="LiveId" clId="{7A707A60-0B80-4A0D-964D-5619E5A4B5EB}" dt="2022-12-16T06:05:14.303" v="700" actId="20577"/>
          <ac:spMkLst>
            <pc:docMk/>
            <pc:sldMk cId="528818465" sldId="283"/>
            <ac:spMk id="7" creationId="{00000000-0000-0000-0000-000000000000}"/>
          </ac:spMkLst>
        </pc:spChg>
        <pc:picChg chg="add mod">
          <ac:chgData name="Kamika Hughes" userId="5b0d912cb65d19dd" providerId="LiveId" clId="{7A707A60-0B80-4A0D-964D-5619E5A4B5EB}" dt="2022-12-16T06:05:55.491" v="704" actId="1076"/>
          <ac:picMkLst>
            <pc:docMk/>
            <pc:sldMk cId="528818465" sldId="283"/>
            <ac:picMk id="3" creationId="{0C6BF35D-4D01-36EF-E9CA-7492C7609EBC}"/>
          </ac:picMkLst>
        </pc:picChg>
        <pc:picChg chg="del">
          <ac:chgData name="Kamika Hughes" userId="5b0d912cb65d19dd" providerId="LiveId" clId="{7A707A60-0B80-4A0D-964D-5619E5A4B5EB}" dt="2022-12-16T06:05:47.653" v="702" actId="478"/>
          <ac:picMkLst>
            <pc:docMk/>
            <pc:sldMk cId="528818465" sldId="283"/>
            <ac:picMk id="5" creationId="{78EA16D1-EE17-C762-BCDB-60D7869DDC6B}"/>
          </ac:picMkLst>
        </pc:picChg>
      </pc:sldChg>
      <pc:sldChg chg="addSp delSp modSp new mod modClrScheme chgLayout">
        <pc:chgData name="Kamika Hughes" userId="5b0d912cb65d19dd" providerId="LiveId" clId="{7A707A60-0B80-4A0D-964D-5619E5A4B5EB}" dt="2022-12-16T06:07:44.547" v="767" actId="20577"/>
        <pc:sldMkLst>
          <pc:docMk/>
          <pc:sldMk cId="1901993304" sldId="284"/>
        </pc:sldMkLst>
        <pc:spChg chg="del">
          <ac:chgData name="Kamika Hughes" userId="5b0d912cb65d19dd" providerId="LiveId" clId="{7A707A60-0B80-4A0D-964D-5619E5A4B5EB}" dt="2022-12-16T06:07:15.703" v="708" actId="26606"/>
          <ac:spMkLst>
            <pc:docMk/>
            <pc:sldMk cId="1901993304" sldId="284"/>
            <ac:spMk id="2" creationId="{A28ACA87-5539-DFC4-2E8B-5675816F4DB0}"/>
          </ac:spMkLst>
        </pc:spChg>
        <pc:spChg chg="mod">
          <ac:chgData name="Kamika Hughes" userId="5b0d912cb65d19dd" providerId="LiveId" clId="{7A707A60-0B80-4A0D-964D-5619E5A4B5EB}" dt="2022-12-16T06:07:15.703" v="708" actId="26606"/>
          <ac:spMkLst>
            <pc:docMk/>
            <pc:sldMk cId="1901993304" sldId="284"/>
            <ac:spMk id="3" creationId="{547B1C74-4AA3-FA88-0E59-72AED824A8F6}"/>
          </ac:spMkLst>
        </pc:spChg>
        <pc:spChg chg="add mod">
          <ac:chgData name="Kamika Hughes" userId="5b0d912cb65d19dd" providerId="LiveId" clId="{7A707A60-0B80-4A0D-964D-5619E5A4B5EB}" dt="2022-12-16T06:07:15.703" v="708" actId="26606"/>
          <ac:spMkLst>
            <pc:docMk/>
            <pc:sldMk cId="1901993304" sldId="284"/>
            <ac:spMk id="10" creationId="{808EC64B-D6B3-9881-5AED-E62AE908E6CD}"/>
          </ac:spMkLst>
        </pc:spChg>
        <pc:spChg chg="add mod">
          <ac:chgData name="Kamika Hughes" userId="5b0d912cb65d19dd" providerId="LiveId" clId="{7A707A60-0B80-4A0D-964D-5619E5A4B5EB}" dt="2022-12-16T06:07:44.547" v="767" actId="20577"/>
          <ac:spMkLst>
            <pc:docMk/>
            <pc:sldMk cId="1901993304" sldId="284"/>
            <ac:spMk id="12" creationId="{1DF8E6A6-7C24-E532-239D-FD22316495F8}"/>
          </ac:spMkLst>
        </pc:spChg>
        <pc:picChg chg="add mod">
          <ac:chgData name="Kamika Hughes" userId="5b0d912cb65d19dd" providerId="LiveId" clId="{7A707A60-0B80-4A0D-964D-5619E5A4B5EB}" dt="2022-12-16T06:07:15.703" v="708" actId="26606"/>
          <ac:picMkLst>
            <pc:docMk/>
            <pc:sldMk cId="1901993304" sldId="284"/>
            <ac:picMk id="5" creationId="{116291A3-4FEF-2F24-43F1-1D7CAEDCBE68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Statistics here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C9-4D45-A079-9DF887D3CF8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C9-4D45-A079-9DF887D3CF8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EC9-4D45-A079-9DF887D3CF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2004432"/>
        <c:axId val="562004112"/>
      </c:barChart>
      <c:catAx>
        <c:axId val="562004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004112"/>
        <c:crosses val="autoZero"/>
        <c:auto val="1"/>
        <c:lblAlgn val="ctr"/>
        <c:lblOffset val="100"/>
        <c:noMultiLvlLbl val="0"/>
      </c:catAx>
      <c:valAx>
        <c:axId val="562004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004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E8-154A-9681-C6C3C60B7B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E8-154A-9681-C6C3C60B7B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E8-154A-9681-C6C3C60B7B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E8-154A-9681-C6C3C60B7B55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73-484D-BAD2-07E6533109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12/15/2022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12/15/2022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309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22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39034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5639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69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1186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you notice the original prediction and model score was less than anticipated so we made some adjustments to help increase the algorithm’s 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5719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0179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5977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9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56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40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12/15/2022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://www.contoso.com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2006808&amp;clcid=0x409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F7BD-FE81-4B20-8DC5-0B3EB736F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3650" y="2173288"/>
            <a:ext cx="5143500" cy="2090808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Boston Home Pricing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F0EFE-C50F-44EB-8978-B97795477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/>
          <a:p>
            <a:r>
              <a:rPr lang="en-US" sz="1400" dirty="0"/>
              <a:t>By: </a:t>
            </a:r>
          </a:p>
          <a:p>
            <a:r>
              <a:rPr lang="en-US" sz="1400" dirty="0"/>
              <a:t>Kurt Grothe</a:t>
            </a:r>
          </a:p>
          <a:p>
            <a:r>
              <a:rPr lang="en-US" sz="1400" dirty="0"/>
              <a:t>Kamika Hughes</a:t>
            </a:r>
          </a:p>
          <a:p>
            <a:r>
              <a:rPr lang="en-US" sz="1400" dirty="0"/>
              <a:t>Daniel Lagos</a:t>
            </a:r>
          </a:p>
        </p:txBody>
      </p:sp>
      <p:pic>
        <p:nvPicPr>
          <p:cNvPr id="10" name="Picture Placeholder 9" descr="cityscape&#10;">
            <a:extLst>
              <a:ext uri="{FF2B5EF4-FFF2-40B4-BE49-F238E27FC236}">
                <a16:creationId xmlns:a16="http://schemas.microsoft.com/office/drawing/2014/main" id="{CF143FEA-6E93-4548-8A9B-318F437CD88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" b="-1"/>
          <a:stretch/>
        </p:blipFill>
        <p:spPr>
          <a:xfrm>
            <a:off x="710812" y="728545"/>
            <a:ext cx="5305661" cy="5305661"/>
          </a:xfrm>
          <a:noFill/>
        </p:spPr>
      </p:pic>
    </p:spTree>
    <p:extLst>
      <p:ext uri="{BB962C8B-B14F-4D97-AF65-F5344CB8AC3E}">
        <p14:creationId xmlns:p14="http://schemas.microsoft.com/office/powerpoint/2010/main" val="3737989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algorithm info continued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6BF35D-4D01-36EF-E9CA-7492C7609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8" y="1388580"/>
            <a:ext cx="9792020" cy="484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818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7B1C74-4AA3-FA88-0E59-72AED824A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US" noProof="0" smtClean="0"/>
              <a:pPr>
                <a:spcAft>
                  <a:spcPts val="600"/>
                </a:spcAft>
              </a:pPr>
              <a:t>11</a:t>
            </a:fld>
            <a:endParaRPr lang="en-US" noProof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6291A3-4FEF-2F24-43F1-1D7CAEDCB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38" y="2198779"/>
            <a:ext cx="5503862" cy="3605029"/>
          </a:xfrm>
          <a:prstGeom prst="rect">
            <a:avLst/>
          </a:prstGeo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08EC64B-D6B3-9881-5AED-E62AE908E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1DF8E6A6-7C24-E532-239D-FD223164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/>
          <a:lstStyle/>
          <a:p>
            <a:r>
              <a:rPr lang="en-US" dirty="0" err="1"/>
              <a:t>Nn</a:t>
            </a:r>
            <a:r>
              <a:rPr lang="en-US" dirty="0"/>
              <a:t> </a:t>
            </a:r>
            <a:r>
              <a:rPr lang="en-US"/>
              <a:t>loss comparison</a:t>
            </a:r>
          </a:p>
        </p:txBody>
      </p:sp>
    </p:spTree>
    <p:extLst>
      <p:ext uri="{BB962C8B-B14F-4D97-AF65-F5344CB8AC3E}">
        <p14:creationId xmlns:p14="http://schemas.microsoft.com/office/powerpoint/2010/main" val="1901993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CA16-8D78-4A87-9023-708458E3A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Charts as needed</a:t>
            </a:r>
          </a:p>
        </p:txBody>
      </p:sp>
      <p:pic>
        <p:nvPicPr>
          <p:cNvPr id="17" name="Picture Placeholder 16" descr="man posing for portrait">
            <a:extLst>
              <a:ext uri="{FF2B5EF4-FFF2-40B4-BE49-F238E27FC236}">
                <a16:creationId xmlns:a16="http://schemas.microsoft.com/office/drawing/2014/main" id="{CBB1FBB7-8048-6F41-A39C-61BDC2D38BF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66C6D21-6780-4D8A-9B6F-582E0BD2DC2E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US" dirty="0"/>
              <a:t>Alexander Martensson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35AC4D-C17D-4827-B693-43A34920A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dirty="0"/>
          </a:p>
        </p:txBody>
      </p:sp>
      <p:pic>
        <p:nvPicPr>
          <p:cNvPr id="19" name="Picture Placeholder 18" descr="woman posing for portrait while texting">
            <a:extLst>
              <a:ext uri="{FF2B5EF4-FFF2-40B4-BE49-F238E27FC236}">
                <a16:creationId xmlns:a16="http://schemas.microsoft.com/office/drawing/2014/main" id="{9F61DE0B-ECF7-B74B-80E5-B602A86B8F8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0DE57B2-448D-4C8D-8B9C-FFDDFB0A9208}"/>
              </a:ext>
            </a:extLst>
          </p:cNvPr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en-US" dirty="0"/>
              <a:t>Victoria Lindqvist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CF1405A-05DA-4553-A7B3-B9592963C6B1}"/>
              </a:ext>
            </a:extLst>
          </p:cNvPr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dirty="0"/>
          </a:p>
        </p:txBody>
      </p:sp>
      <p:pic>
        <p:nvPicPr>
          <p:cNvPr id="21" name="Picture Placeholder 20" descr="man laughing and looking down">
            <a:extLst>
              <a:ext uri="{FF2B5EF4-FFF2-40B4-BE49-F238E27FC236}">
                <a16:creationId xmlns:a16="http://schemas.microsoft.com/office/drawing/2014/main" id="{007C99FF-D296-8544-B04B-EA1DBB45780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B9E2175-1C3C-4B3E-A872-A1B7E6D64D52}"/>
              </a:ext>
            </a:extLst>
          </p:cNvPr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r>
              <a:rPr lang="en-US" dirty="0"/>
              <a:t>Mirjam Nilsson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80C3E07-3509-4911-AFF9-20EA8F12D0A4}"/>
              </a:ext>
            </a:extLst>
          </p:cNvPr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dirty="0"/>
          </a:p>
        </p:txBody>
      </p:sp>
      <p:pic>
        <p:nvPicPr>
          <p:cNvPr id="23" name="Picture Placeholder 22" descr="woman posing for portrait">
            <a:extLst>
              <a:ext uri="{FF2B5EF4-FFF2-40B4-BE49-F238E27FC236}">
                <a16:creationId xmlns:a16="http://schemas.microsoft.com/office/drawing/2014/main" id="{A164AE4A-BFE4-F247-8542-C612BD5BFAB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71C9CF1-70B0-46DB-869F-6DC53668898D}"/>
              </a:ext>
            </a:extLst>
          </p:cNvPr>
          <p:cNvSpPr>
            <a:spLocks noGrp="1"/>
          </p:cNvSpPr>
          <p:nvPr>
            <p:ph idx="23"/>
          </p:nvPr>
        </p:nvSpPr>
        <p:spPr/>
        <p:txBody>
          <a:bodyPr/>
          <a:lstStyle/>
          <a:p>
            <a:r>
              <a:rPr lang="en-US" dirty="0"/>
              <a:t>Angelica Astrom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EAA9254-229F-4C3E-B078-B8912E5BBE98}"/>
              </a:ext>
            </a:extLst>
          </p:cNvPr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0F7B49-6C9D-4DBF-AD20-9D4CFAB1C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634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3C2D9-0850-4620-BE32-11F44A92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models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A6F33C-3AFE-474E-AC15-C00F368C3C6A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dirty="0"/>
              <a:t>Topic 01 comes here</a:t>
            </a:r>
          </a:p>
        </p:txBody>
      </p:sp>
      <p:pic>
        <p:nvPicPr>
          <p:cNvPr id="29" name="Picture Placeholder 28" descr="Pencil">
            <a:extLst>
              <a:ext uri="{FF2B5EF4-FFF2-40B4-BE49-F238E27FC236}">
                <a16:creationId xmlns:a16="http://schemas.microsoft.com/office/drawing/2014/main" id="{F0E35123-11A3-CD40-A44F-8A81B9105639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15163-D5FD-4849-978B-77883FAF7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r>
              <a:rPr lang="en-US" sz="1600" dirty="0"/>
              <a:t>Nunc viverra imperdiet enim. Fusce est. Vivamus a tellus.</a:t>
            </a:r>
          </a:p>
          <a:p>
            <a:r>
              <a:rPr lang="en-US" sz="1600" dirty="0"/>
              <a:t>Pellentesque habitant morbi tristique senectus et netus et males</a:t>
            </a:r>
          </a:p>
          <a:p>
            <a:r>
              <a:rPr lang="en-US" sz="1600" dirty="0"/>
              <a:t>Pellentesque habitant morbi tristique senectus et netus et malesuada fames ac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8438480-8B6F-44E5-A602-6240C1B85FB3}"/>
              </a:ext>
            </a:extLst>
          </p:cNvPr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en-US" sz="1600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r>
              <a:rPr lang="en-US" sz="1600" dirty="0"/>
              <a:t>Nunc viverra imperdiet enim. Fusce est. Vivamus a tellus.</a:t>
            </a:r>
          </a:p>
          <a:p>
            <a:r>
              <a:rPr lang="en-US" sz="1600" dirty="0"/>
              <a:t>Pellentesque habitant morbi tristique senectus et netus et males</a:t>
            </a:r>
          </a:p>
          <a:p>
            <a:r>
              <a:rPr lang="en-US" sz="1600" dirty="0"/>
              <a:t>Pellentesque habitant morbi tristique senectus et netus et malesuada fames ac</a:t>
            </a:r>
          </a:p>
        </p:txBody>
      </p:sp>
      <p:pic>
        <p:nvPicPr>
          <p:cNvPr id="31" name="Picture Placeholder 30" descr="Laptop">
            <a:extLst>
              <a:ext uri="{FF2B5EF4-FFF2-40B4-BE49-F238E27FC236}">
                <a16:creationId xmlns:a16="http://schemas.microsoft.com/office/drawing/2014/main" id="{6BF407E9-98AE-2B40-90E3-1B14FC14FDB8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EE8A19-6968-4C81-B180-20FEF61ADEE1}"/>
              </a:ext>
            </a:extLst>
          </p:cNvPr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 dirty="0"/>
              <a:t>Topic 02 comes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C0347-C2C9-46A2-B7A6-9653B525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03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B532-EB3E-428B-9224-EFA237D1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overview</a:t>
            </a:r>
          </a:p>
        </p:txBody>
      </p:sp>
      <p:graphicFrame>
        <p:nvGraphicFramePr>
          <p:cNvPr id="6" name="Chart 5" descr="column chart">
            <a:extLst>
              <a:ext uri="{FF2B5EF4-FFF2-40B4-BE49-F238E27FC236}">
                <a16:creationId xmlns:a16="http://schemas.microsoft.com/office/drawing/2014/main" id="{C062A1BC-6630-4B2A-9929-8780DBCEC3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8510050"/>
              </p:ext>
            </p:extLst>
          </p:nvPr>
        </p:nvGraphicFramePr>
        <p:xfrm>
          <a:off x="515938" y="1616856"/>
          <a:ext cx="6400677" cy="4071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 descr="pie chart">
            <a:extLst>
              <a:ext uri="{FF2B5EF4-FFF2-40B4-BE49-F238E27FC236}">
                <a16:creationId xmlns:a16="http://schemas.microsoft.com/office/drawing/2014/main" id="{DCCB6637-D8E6-4BF1-9EF6-E5654DE57B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7600994"/>
              </p:ext>
            </p:extLst>
          </p:nvPr>
        </p:nvGraphicFramePr>
        <p:xfrm>
          <a:off x="6085314" y="1603524"/>
          <a:ext cx="6106686" cy="4071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5F9B50-CED9-4961-91E8-058BE256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30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cityscape">
            <a:extLst>
              <a:ext uri="{FF2B5EF4-FFF2-40B4-BE49-F238E27FC236}">
                <a16:creationId xmlns:a16="http://schemas.microsoft.com/office/drawing/2014/main" id="{3A7EDB62-3E60-F44C-AE34-9495623E004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39B0EC6D-03DD-4CEE-9979-34A964DCA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10F9F51E-A3D5-4726-BACE-D5CDD8A464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Flora@contoso.com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1501E1-4EA1-44EB-AF62-6F74678A23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http://www.contoso.com/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8802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9" descr="cityscape">
            <a:extLst>
              <a:ext uri="{FF2B5EF4-FFF2-40B4-BE49-F238E27FC236}">
                <a16:creationId xmlns:a16="http://schemas.microsoft.com/office/drawing/2014/main" id="{63493B9E-F6F8-4C0F-9706-CA547A8B2B3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9" b="39"/>
          <a:stretch>
            <a:fillRect/>
          </a:stretch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5D612B9-68B9-4C9F-98FE-CEE07DB1F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7" y="3158641"/>
            <a:ext cx="5722223" cy="921807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3C40962-BA6A-43E4-97BA-511A9B90CF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Flora@contoso.com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FDFFBF-E125-47CF-AAE0-ACC45013CE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http://www.contoso.com/</a:t>
            </a:r>
          </a:p>
        </p:txBody>
      </p:sp>
    </p:spTree>
    <p:extLst>
      <p:ext uri="{BB962C8B-B14F-4D97-AF65-F5344CB8AC3E}">
        <p14:creationId xmlns:p14="http://schemas.microsoft.com/office/powerpoint/2010/main" val="1124779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8" name="TextBox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u="sng" dirty="0">
                <a:solidFill>
                  <a:srgbClr val="0070C0"/>
                </a:solidFill>
              </a:rPr>
              <a:t>Template Editing Instructions and Feedback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68D7CE-0756-4C36-B665-7BEB4733E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4C2A7-EC84-4D8C-9CA2-F6AE46F5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talk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60426-AAA6-4126-93AF-30F7DEE01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9388" y="1154832"/>
            <a:ext cx="7900525" cy="5703168"/>
          </a:xfrm>
        </p:spPr>
        <p:txBody>
          <a:bodyPr/>
          <a:lstStyle/>
          <a:p>
            <a:pPr algn="l"/>
            <a:r>
              <a:rPr lang="en-US" sz="2000" dirty="0"/>
              <a:t>Crime: per capita crime rate by town</a:t>
            </a:r>
          </a:p>
          <a:p>
            <a:pPr algn="l"/>
            <a:r>
              <a:rPr lang="en-US" sz="2000" dirty="0"/>
              <a:t>Zone: proportion of residential land zoned for lots over 25,000 </a:t>
            </a:r>
            <a:r>
              <a:rPr lang="en-US" sz="2000" dirty="0" err="1"/>
              <a:t>sq.ft</a:t>
            </a:r>
            <a:r>
              <a:rPr lang="en-US" sz="2000" dirty="0"/>
              <a:t>.</a:t>
            </a:r>
          </a:p>
          <a:p>
            <a:pPr algn="l"/>
            <a:r>
              <a:rPr lang="en-US" sz="2000" dirty="0"/>
              <a:t>Indus: proportion of non-retail business acres per town</a:t>
            </a:r>
          </a:p>
          <a:p>
            <a:pPr algn="l"/>
            <a:r>
              <a:rPr lang="en-US" sz="2000" dirty="0"/>
              <a:t>River: Charles River dummy variable (=1 if tract bounds river; 0 otherwise)</a:t>
            </a:r>
          </a:p>
          <a:p>
            <a:pPr algn="l"/>
            <a:r>
              <a:rPr lang="en-US" sz="2000" dirty="0" err="1"/>
              <a:t>Nox</a:t>
            </a:r>
            <a:r>
              <a:rPr lang="en-US" sz="2000" dirty="0"/>
              <a:t>: nitric oxides concentration (parts per 10 million)</a:t>
            </a:r>
          </a:p>
          <a:p>
            <a:pPr algn="l"/>
            <a:r>
              <a:rPr lang="en-US" sz="2000" dirty="0" err="1"/>
              <a:t>Room_num</a:t>
            </a:r>
            <a:r>
              <a:rPr lang="en-US" sz="2000" dirty="0"/>
              <a:t>: average number of rooms per dwelling</a:t>
            </a:r>
          </a:p>
          <a:p>
            <a:pPr algn="l"/>
            <a:r>
              <a:rPr lang="en-US" sz="2000" dirty="0"/>
              <a:t>Owner: proportion of owner-occupied units built prior to 1940</a:t>
            </a:r>
          </a:p>
          <a:p>
            <a:pPr algn="l"/>
            <a:r>
              <a:rPr lang="en-US" sz="2000" dirty="0"/>
              <a:t>Distance: weighted distances to five Boston employment centers</a:t>
            </a:r>
          </a:p>
          <a:p>
            <a:pPr algn="l"/>
            <a:r>
              <a:rPr lang="en-US" sz="2000" dirty="0"/>
              <a:t>Highway: index of accessibility to radial highways</a:t>
            </a:r>
          </a:p>
          <a:p>
            <a:pPr algn="l"/>
            <a:r>
              <a:rPr lang="en-US" sz="2000" dirty="0"/>
              <a:t>Tax: full-value property-tax rate per $10,000</a:t>
            </a:r>
          </a:p>
          <a:p>
            <a:pPr algn="l"/>
            <a:r>
              <a:rPr lang="en-US" sz="2000" dirty="0"/>
              <a:t>Teacher: pupil-teacher ratio by town</a:t>
            </a:r>
          </a:p>
          <a:p>
            <a:pPr algn="l"/>
            <a:r>
              <a:rPr lang="en-US" sz="2000" dirty="0" err="1"/>
              <a:t>Lstat</a:t>
            </a:r>
            <a:r>
              <a:rPr lang="en-US" sz="2000" dirty="0"/>
              <a:t> % lower status of the population</a:t>
            </a:r>
          </a:p>
          <a:p>
            <a:pPr algn="l"/>
            <a:r>
              <a:rPr lang="en-US" sz="2000" dirty="0" err="1"/>
              <a:t>Medv</a:t>
            </a:r>
            <a:r>
              <a:rPr lang="en-US" sz="2000" dirty="0"/>
              <a:t>: Median value of owner-occupied homes in $1000’s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E959E-B23F-467A-9B6E-30F9EE96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533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22239-A771-84F8-DE44-4AE005D5C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US" noProof="0" smtClean="0"/>
              <a:pPr>
                <a:spcAft>
                  <a:spcPts val="600"/>
                </a:spcAft>
              </a:pPr>
              <a:t>3</a:t>
            </a:fld>
            <a:endParaRPr lang="en-US" noProof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140CEDB-5F0F-1A6B-172A-B7C5F355D6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882" y="1612441"/>
            <a:ext cx="9515085" cy="4397814"/>
          </a:xfrm>
        </p:spPr>
      </p:pic>
      <p:sp>
        <p:nvSpPr>
          <p:cNvPr id="16" name="Title 3">
            <a:extLst>
              <a:ext uri="{FF2B5EF4-FFF2-40B4-BE49-F238E27FC236}">
                <a16:creationId xmlns:a16="http://schemas.microsoft.com/office/drawing/2014/main" id="{E6FBD62B-2C50-AE19-A912-3AA7EB9B1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/>
          <a:lstStyle/>
          <a:p>
            <a:r>
              <a:rPr lang="en-US" dirty="0"/>
              <a:t>Head and tail of data</a:t>
            </a:r>
          </a:p>
        </p:txBody>
      </p:sp>
    </p:spTree>
    <p:extLst>
      <p:ext uri="{BB962C8B-B14F-4D97-AF65-F5344CB8AC3E}">
        <p14:creationId xmlns:p14="http://schemas.microsoft.com/office/powerpoint/2010/main" val="2732263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50A6EC-B1DE-AC14-89C2-FF474F6E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36127D8-AD27-D0E5-9A58-B4606175A6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818" y="2683240"/>
            <a:ext cx="11283719" cy="3013022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C4FC7AE-8DB5-558A-0839-3A0556C6C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</a:t>
            </a:r>
          </a:p>
        </p:txBody>
      </p:sp>
    </p:spTree>
    <p:extLst>
      <p:ext uri="{BB962C8B-B14F-4D97-AF65-F5344CB8AC3E}">
        <p14:creationId xmlns:p14="http://schemas.microsoft.com/office/powerpoint/2010/main" val="3695692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73447F-9E51-5A00-09C5-19B6306AA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095" y="1166957"/>
            <a:ext cx="8161443" cy="547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160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6643A5-3651-AE6D-1D0C-295496068845}"/>
              </a:ext>
            </a:extLst>
          </p:cNvPr>
          <p:cNvSpPr txBox="1"/>
          <p:nvPr/>
        </p:nvSpPr>
        <p:spPr>
          <a:xfrm>
            <a:off x="515938" y="1825625"/>
            <a:ext cx="5503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/>
              <a:t>Support Vector Regression Model was chosen to help predict housing costs in Boston. This is how we went about training the algorithm: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8536228-8407-60C7-44BB-03AA1DA03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029" y="1825625"/>
            <a:ext cx="4409942" cy="4351338"/>
          </a:xfrm>
          <a:prstGeom prst="rect">
            <a:avLst/>
          </a:prstGeom>
          <a:noFill/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b="1" kern="1200" cap="all" baseline="0">
                <a:latin typeface="+mj-lt"/>
                <a:ea typeface="+mj-ea"/>
                <a:cs typeface="+mj-cs"/>
              </a:rPr>
              <a:t>Supervised Machine learning algorithm</a:t>
            </a:r>
          </a:p>
        </p:txBody>
      </p:sp>
    </p:spTree>
    <p:extLst>
      <p:ext uri="{BB962C8B-B14F-4D97-AF65-F5344CB8AC3E}">
        <p14:creationId xmlns:p14="http://schemas.microsoft.com/office/powerpoint/2010/main" val="688656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4DE13E-5129-BC9F-4528-A1713D932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94DD2-DEE2-B2AC-6396-C1FBBBA921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After tuning the kernel, Epsilon, C, and Degree the model score increased by over 60%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FA47C4B-A866-6D10-80CF-C41AD20C55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01646" y="1166957"/>
            <a:ext cx="4921830" cy="5323211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226188E-6B40-0123-8D81-1FF3B9431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Regression Continued</a:t>
            </a:r>
          </a:p>
        </p:txBody>
      </p:sp>
    </p:spTree>
    <p:extLst>
      <p:ext uri="{BB962C8B-B14F-4D97-AF65-F5344CB8AC3E}">
        <p14:creationId xmlns:p14="http://schemas.microsoft.com/office/powerpoint/2010/main" val="2472886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595441-DE93-AD70-24AF-AFF54C9A1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495E6FD-0A22-7E2A-DAA1-A9D6A5B48F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65933" y="1825624"/>
            <a:ext cx="5869154" cy="4410283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4009AD6-5C29-E225-86FE-2D4F832EFA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20766" y="1974783"/>
            <a:ext cx="5537390" cy="3910586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8F4BCFA-1333-0B94-5087-1FF6FB42C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comparison of model before and after tuning</a:t>
            </a:r>
          </a:p>
        </p:txBody>
      </p:sp>
    </p:spTree>
    <p:extLst>
      <p:ext uri="{BB962C8B-B14F-4D97-AF65-F5344CB8AC3E}">
        <p14:creationId xmlns:p14="http://schemas.microsoft.com/office/powerpoint/2010/main" val="2200345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algorithm info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EA16D1-EE17-C762-BCDB-60D7869DD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179" y="1226628"/>
            <a:ext cx="6831966" cy="555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404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EA9B47F-3DD8-4645-81DC-B88780643C0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191</TotalTime>
  <Words>619</Words>
  <Application>Microsoft Office PowerPoint</Application>
  <PresentationFormat>Widescreen</PresentationFormat>
  <Paragraphs>88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Corbel</vt:lpstr>
      <vt:lpstr>Office Theme</vt:lpstr>
      <vt:lpstr>Boston Home Pricing Prediction</vt:lpstr>
      <vt:lpstr>Let’s talk variables</vt:lpstr>
      <vt:lpstr>Head and tail of data</vt:lpstr>
      <vt:lpstr>Summary statistics</vt:lpstr>
      <vt:lpstr>Correlation Matrix</vt:lpstr>
      <vt:lpstr>Supervised Machine learning algorithm</vt:lpstr>
      <vt:lpstr>Support Vector Regression Continued</vt:lpstr>
      <vt:lpstr>Visual comparison of model before and after tuning</vt:lpstr>
      <vt:lpstr>Neural network algorithm info</vt:lpstr>
      <vt:lpstr>Neural network algorithm info continued</vt:lpstr>
      <vt:lpstr>Nn loss comparison</vt:lpstr>
      <vt:lpstr>Charts as needed</vt:lpstr>
      <vt:lpstr>Comparison of models</vt:lpstr>
      <vt:lpstr>Final overview</vt:lpstr>
      <vt:lpstr>Thank you</vt:lpstr>
      <vt:lpstr>Thank you!</vt:lpstr>
      <vt:lpstr>Customize this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Boston Home Pricing Prediction</dc:title>
  <dc:creator>Kamika Hughes</dc:creator>
  <cp:lastModifiedBy>Kamika Hughes</cp:lastModifiedBy>
  <cp:revision>2</cp:revision>
  <dcterms:created xsi:type="dcterms:W3CDTF">2022-12-14T21:23:41Z</dcterms:created>
  <dcterms:modified xsi:type="dcterms:W3CDTF">2022-12-16T06:07:45Z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