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7" r:id="rId7"/>
    <p:sldId id="278" r:id="rId8"/>
    <p:sldId id="266" r:id="rId9"/>
    <p:sldId id="279" r:id="rId10"/>
    <p:sldId id="274" r:id="rId11"/>
    <p:sldId id="272" r:id="rId12"/>
    <p:sldId id="273" r:id="rId13"/>
    <p:sldId id="275" r:id="rId14"/>
    <p:sldId id="276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C16C9-2F90-460C-AB73-DC34C657DC43}" v="1" dt="2022-12-14T23:13:35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51" d="100"/>
          <a:sy n="51" d="100"/>
        </p:scale>
        <p:origin x="29" y="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Statistics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17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contos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Boston Home Pricing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/>
          <a:p>
            <a:r>
              <a:rPr lang="en-US" sz="1400" dirty="0"/>
              <a:t>By: </a:t>
            </a:r>
          </a:p>
          <a:p>
            <a:r>
              <a:rPr lang="en-US" sz="1400" dirty="0"/>
              <a:t>Kurt Grothe</a:t>
            </a:r>
          </a:p>
          <a:p>
            <a:r>
              <a:rPr lang="en-US" sz="1400" dirty="0"/>
              <a:t>Kamika Hughes</a:t>
            </a:r>
          </a:p>
          <a:p>
            <a:r>
              <a:rPr lang="en-US" sz="1400" dirty="0"/>
              <a:t>Daniel Lagos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http://www.contoso.com/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http://www.contoso.com/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388" y="1154832"/>
            <a:ext cx="7900525" cy="5703168"/>
          </a:xfrm>
        </p:spPr>
        <p:txBody>
          <a:bodyPr/>
          <a:lstStyle/>
          <a:p>
            <a:pPr algn="l"/>
            <a:r>
              <a:rPr lang="en-US" sz="2000" dirty="0"/>
              <a:t>Crime: per capita crime rate by town</a:t>
            </a:r>
          </a:p>
          <a:p>
            <a:pPr algn="l"/>
            <a:r>
              <a:rPr lang="en-US" sz="2000" dirty="0"/>
              <a:t>Zone: proportion of residential land zoned for lots over 25,000 </a:t>
            </a:r>
            <a:r>
              <a:rPr lang="en-US" sz="2000" dirty="0" err="1"/>
              <a:t>sq.ft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Indus: proportion of non-retail business acres per town</a:t>
            </a:r>
          </a:p>
          <a:p>
            <a:pPr algn="l"/>
            <a:r>
              <a:rPr lang="en-US" sz="2000" dirty="0"/>
              <a:t>River: Charles River dummy variable (=1 if tract bounds river; 0 otherwise)</a:t>
            </a:r>
          </a:p>
          <a:p>
            <a:pPr algn="l"/>
            <a:r>
              <a:rPr lang="en-US" sz="2000" dirty="0" err="1"/>
              <a:t>Nox</a:t>
            </a:r>
            <a:r>
              <a:rPr lang="en-US" sz="2000" dirty="0"/>
              <a:t>: nitric oxides concentration (parts per 10 million)</a:t>
            </a:r>
          </a:p>
          <a:p>
            <a:pPr algn="l"/>
            <a:r>
              <a:rPr lang="en-US" sz="2000" dirty="0" err="1"/>
              <a:t>Room_num</a:t>
            </a:r>
            <a:r>
              <a:rPr lang="en-US" sz="2000" dirty="0"/>
              <a:t>: average number of rooms per dwelling</a:t>
            </a:r>
          </a:p>
          <a:p>
            <a:pPr algn="l"/>
            <a:r>
              <a:rPr lang="en-US" sz="2000" dirty="0"/>
              <a:t>Owner: proportion of owner-occupied units built prior to 1940</a:t>
            </a:r>
          </a:p>
          <a:p>
            <a:pPr algn="l"/>
            <a:r>
              <a:rPr lang="en-US" sz="2000" dirty="0"/>
              <a:t>Distance: weighted distances to five Boston employment centers</a:t>
            </a:r>
          </a:p>
          <a:p>
            <a:pPr algn="l"/>
            <a:r>
              <a:rPr lang="en-US" sz="2000" dirty="0"/>
              <a:t>Highway: index of accessibility to radial highways</a:t>
            </a:r>
          </a:p>
          <a:p>
            <a:pPr algn="l"/>
            <a:r>
              <a:rPr lang="en-US" sz="2000" dirty="0"/>
              <a:t>Tax: full-value property-tax rate per $10,000</a:t>
            </a:r>
          </a:p>
          <a:p>
            <a:pPr algn="l"/>
            <a:r>
              <a:rPr lang="en-US" sz="2000" dirty="0"/>
              <a:t>Teacher: pupil-teacher ratio by town</a:t>
            </a:r>
          </a:p>
          <a:p>
            <a:pPr algn="l"/>
            <a:r>
              <a:rPr lang="en-US" sz="2000" dirty="0" err="1"/>
              <a:t>Lstat</a:t>
            </a:r>
            <a:r>
              <a:rPr lang="en-US" sz="2000" dirty="0"/>
              <a:t> % lower status of the population</a:t>
            </a:r>
          </a:p>
          <a:p>
            <a:pPr algn="l"/>
            <a:r>
              <a:rPr lang="en-US" sz="2000" dirty="0" err="1"/>
              <a:t>Medv</a:t>
            </a:r>
            <a:r>
              <a:rPr lang="en-US" sz="2000" dirty="0"/>
              <a:t>: Median value of owner-occupied homes in $1000’s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22239-A771-84F8-DE44-4AE005D5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40CEDB-5F0F-1A6B-172A-B7C5F355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82" y="1612441"/>
            <a:ext cx="9515085" cy="4397814"/>
          </a:xfr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E6FBD62B-2C50-AE19-A912-3AA7EB9B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Head and tail of data</a:t>
            </a:r>
          </a:p>
        </p:txBody>
      </p:sp>
    </p:spTree>
    <p:extLst>
      <p:ext uri="{BB962C8B-B14F-4D97-AF65-F5344CB8AC3E}">
        <p14:creationId xmlns:p14="http://schemas.microsoft.com/office/powerpoint/2010/main" val="273226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0A6EC-B1DE-AC14-89C2-FF474F6E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6127D8-AD27-D0E5-9A58-B4606175A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18" y="2683240"/>
            <a:ext cx="11283719" cy="301302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4FC7AE-8DB5-558A-0839-3A0556C6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69569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info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algorithm info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740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as needed</a:t>
            </a:r>
          </a:p>
        </p:txBody>
      </p:sp>
      <p:pic>
        <p:nvPicPr>
          <p:cNvPr id="17" name="Picture Placeholder 16" descr="man posing for portrait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19" name="Picture Placeholder 18" descr="woman posing for portrait while texting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21" name="Picture Placeholder 20" descr="man laughing and looking down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23" name="Picture Placeholder 22" descr="woman posing for portrait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 comes here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Topic 02 comes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994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118</TotalTime>
  <Words>648</Words>
  <Application>Microsoft Office PowerPoint</Application>
  <PresentationFormat>Widescreen</PresentationFormat>
  <Paragraphs>173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Office Theme</vt:lpstr>
      <vt:lpstr>Boston Home Pricing Prediction</vt:lpstr>
      <vt:lpstr>Let’s talk variables</vt:lpstr>
      <vt:lpstr>Head and tail of data</vt:lpstr>
      <vt:lpstr>Summary statistics</vt:lpstr>
      <vt:lpstr>Machine learning algorithm info</vt:lpstr>
      <vt:lpstr>Neural network algorithm info</vt:lpstr>
      <vt:lpstr>Charts as needed</vt:lpstr>
      <vt:lpstr>Comparison of models</vt:lpstr>
      <vt:lpstr>Final overview</vt:lpstr>
      <vt:lpstr>Thank you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Home Pricing Prediction</dc:title>
  <dc:creator>Kamika Hughes</dc:creator>
  <cp:lastModifiedBy>Kamika Hughes</cp:lastModifiedBy>
  <cp:revision>2</cp:revision>
  <dcterms:created xsi:type="dcterms:W3CDTF">2022-12-14T21:23:41Z</dcterms:created>
  <dcterms:modified xsi:type="dcterms:W3CDTF">2022-12-14T23:24:29Z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