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89" r:id="rId1"/>
  </p:sldMasterIdLst>
  <p:notesMasterIdLst>
    <p:notesMasterId r:id="rId14"/>
  </p:notesMasterIdLst>
  <p:handoutMasterIdLst>
    <p:handoutMasterId r:id="rId15"/>
  </p:handoutMasterIdLst>
  <p:sldIdLst>
    <p:sldId id="256" r:id="rId2"/>
    <p:sldId id="325" r:id="rId3"/>
    <p:sldId id="258" r:id="rId4"/>
    <p:sldId id="329" r:id="rId5"/>
    <p:sldId id="326" r:id="rId6"/>
    <p:sldId id="327" r:id="rId7"/>
    <p:sldId id="331" r:id="rId8"/>
    <p:sldId id="308" r:id="rId9"/>
    <p:sldId id="332" r:id="rId10"/>
    <p:sldId id="333" r:id="rId11"/>
    <p:sldId id="328" r:id="rId12"/>
    <p:sldId id="330" r:id="rId1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1995"/>
    <a:srgbClr val="00A8CF"/>
    <a:srgbClr val="8FCB00"/>
    <a:srgbClr val="626A7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 autoAdjust="0"/>
    <p:restoredTop sz="94660"/>
  </p:normalViewPr>
  <p:slideViewPr>
    <p:cSldViewPr>
      <p:cViewPr varScale="1">
        <p:scale>
          <a:sx n="116" d="100"/>
          <a:sy n="116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8F07-E87F-4BCA-926C-C9ED5DFBA013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5D138-0017-45A4-A135-74B4C86AE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210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E8F00-721A-42ED-BD41-10A0A07E140D}" type="datetimeFigureOut">
              <a:rPr lang="da-DK" smtClean="0"/>
              <a:pPr/>
              <a:t>12-08-2015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35499-1243-43BE-AA0F-BEA95071C385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213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6C0-5CB9-4A40-A005-7E899A60B6CE}" type="datetimeFigureOut">
              <a:rPr lang="nb-NO" smtClean="0"/>
              <a:t>12.08.2015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AA34-CEC1-4669-8F88-6063CF69E3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847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6C0-5CB9-4A40-A005-7E899A60B6CE}" type="datetimeFigureOut">
              <a:rPr lang="nb-NO" smtClean="0"/>
              <a:t>12.08.2015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AA34-CEC1-4669-8F88-6063CF69E3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155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6C0-5CB9-4A40-A005-7E899A60B6CE}" type="datetimeFigureOut">
              <a:rPr lang="nb-NO" smtClean="0"/>
              <a:t>12.08.2015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AA34-CEC1-4669-8F88-6063CF69E3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781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6C0-5CB9-4A40-A005-7E899A60B6CE}" type="datetimeFigureOut">
              <a:rPr lang="nb-NO" smtClean="0"/>
              <a:t>12.08.2015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AA34-CEC1-4669-8F88-6063CF69E3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901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6C0-5CB9-4A40-A005-7E899A60B6CE}" type="datetimeFigureOut">
              <a:rPr lang="nb-NO" smtClean="0"/>
              <a:t>12.08.2015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AA34-CEC1-4669-8F88-6063CF69E3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360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6C0-5CB9-4A40-A005-7E899A60B6CE}" type="datetimeFigureOut">
              <a:rPr lang="nb-NO" smtClean="0"/>
              <a:t>12.08.2015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AA34-CEC1-4669-8F88-6063CF69E3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080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6C0-5CB9-4A40-A005-7E899A60B6CE}" type="datetimeFigureOut">
              <a:rPr lang="nb-NO" smtClean="0"/>
              <a:t>12.08.2015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AA34-CEC1-4669-8F88-6063CF69E3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961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6C0-5CB9-4A40-A005-7E899A60B6CE}" type="datetimeFigureOut">
              <a:rPr lang="nb-NO" smtClean="0"/>
              <a:t>12.08.2015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AA34-CEC1-4669-8F88-6063CF69E3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807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6C0-5CB9-4A40-A005-7E899A60B6CE}" type="datetimeFigureOut">
              <a:rPr lang="nb-NO" smtClean="0"/>
              <a:t>12.08.2015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AA34-CEC1-4669-8F88-6063CF69E384}" type="slidenum">
              <a:rPr lang="nb-NO" smtClean="0"/>
              <a:t>‹#›</a:t>
            </a:fld>
            <a:endParaRPr lang="nb-NO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9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5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6C0-5CB9-4A40-A005-7E899A60B6CE}" type="datetimeFigureOut">
              <a:rPr lang="nb-NO" smtClean="0"/>
              <a:t>12.08.2015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AA34-CEC1-4669-8F88-6063CF69E3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185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6C0-5CB9-4A40-A005-7E899A60B6CE}" type="datetimeFigureOut">
              <a:rPr lang="nb-NO" smtClean="0"/>
              <a:t>12.08.2015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AA34-CEC1-4669-8F88-6063CF69E3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756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076C0-5CB9-4A40-A005-7E899A60B6CE}" type="datetimeFigureOut">
              <a:rPr lang="nb-NO" smtClean="0"/>
              <a:t>12.08.2015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6AA34-CEC1-4669-8F88-6063CF69E3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052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251520" y="1340768"/>
            <a:ext cx="6491288" cy="49371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KITTING</a:t>
            </a:r>
            <a:endParaRPr lang="en-GB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4294967295"/>
          </p:nvPr>
        </p:nvSpPr>
        <p:spPr>
          <a:xfrm>
            <a:off x="212734" y="2511637"/>
            <a:ext cx="2570163" cy="44608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Kurt Hatlevik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79512" y="2004740"/>
            <a:ext cx="6480175" cy="503237"/>
          </a:xfrm>
        </p:spPr>
        <p:txBody>
          <a:bodyPr/>
          <a:lstStyle/>
          <a:p>
            <a:r>
              <a:rPr lang="en-US" dirty="0" smtClean="0"/>
              <a:t>Functional walkthrough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2507977"/>
            <a:ext cx="2752725" cy="260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10</a:t>
            </a:fld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5496" y="1628775"/>
            <a:ext cx="9108504" cy="495300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Setting up formletters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401836" y="2411678"/>
            <a:ext cx="784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Specify if the kit-lines should be shown on confirmation/</a:t>
            </a:r>
            <a:r>
              <a:rPr lang="en-US" dirty="0" err="1" smtClean="0"/>
              <a:t>packinglsip</a:t>
            </a:r>
            <a:r>
              <a:rPr lang="en-US" dirty="0" smtClean="0"/>
              <a:t>/invoice.</a:t>
            </a:r>
            <a:endParaRPr lang="nb-NO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81010"/>
            <a:ext cx="7016849" cy="164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1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11</a:t>
            </a:fld>
            <a:endParaRPr lang="da-DK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2463800"/>
            <a:ext cx="8229600" cy="3844925"/>
          </a:xfrm>
        </p:spPr>
        <p:txBody>
          <a:bodyPr/>
          <a:lstStyle/>
          <a:p>
            <a:r>
              <a:rPr lang="nb-NO" dirty="0" smtClean="0"/>
              <a:t>Product </a:t>
            </a:r>
            <a:r>
              <a:rPr lang="nb-NO" dirty="0" err="1" smtClean="0"/>
              <a:t>lookup</a:t>
            </a: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07504" y="1598613"/>
            <a:ext cx="9036496" cy="495300"/>
          </a:xfrm>
        </p:spPr>
        <p:txBody>
          <a:bodyPr>
            <a:normAutofit fontScale="90000"/>
          </a:bodyPr>
          <a:lstStyle/>
          <a:p>
            <a:r>
              <a:rPr lang="nb-NO" dirty="0" err="1" smtClean="0"/>
              <a:t>Additional</a:t>
            </a:r>
            <a:r>
              <a:rPr lang="nb-NO" dirty="0" smtClean="0"/>
              <a:t> </a:t>
            </a:r>
            <a:r>
              <a:rPr lang="nb-NO" dirty="0" err="1" smtClean="0"/>
              <a:t>features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kitting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458329"/>
            <a:ext cx="5590009" cy="4067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13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12</a:t>
            </a:fld>
            <a:endParaRPr lang="da-DK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07504" y="1212012"/>
            <a:ext cx="8229600" cy="3844925"/>
          </a:xfrm>
        </p:spPr>
        <p:txBody>
          <a:bodyPr/>
          <a:lstStyle/>
          <a:p>
            <a:r>
              <a:rPr lang="en-US" dirty="0" smtClean="0"/>
              <a:t>Product inquiry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07504" y="692696"/>
            <a:ext cx="9144000" cy="495300"/>
          </a:xfrm>
        </p:spPr>
        <p:txBody>
          <a:bodyPr>
            <a:normAutofit fontScale="90000"/>
          </a:bodyPr>
          <a:lstStyle/>
          <a:p>
            <a:r>
              <a:rPr lang="nb-NO" dirty="0" err="1" smtClean="0"/>
              <a:t>Additional</a:t>
            </a:r>
            <a:r>
              <a:rPr lang="nb-NO" dirty="0" smtClean="0"/>
              <a:t> Kitting </a:t>
            </a:r>
            <a:r>
              <a:rPr lang="nb-NO" dirty="0" err="1" smtClean="0"/>
              <a:t>features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" y="1628800"/>
            <a:ext cx="8094154" cy="5228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114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0" y="2463800"/>
            <a:ext cx="8229600" cy="3844925"/>
          </a:xfrm>
        </p:spPr>
        <p:txBody>
          <a:bodyPr>
            <a:normAutofit fontScale="70000" lnSpcReduction="20000"/>
          </a:bodyPr>
          <a:lstStyle/>
          <a:p>
            <a:pPr marL="180975" lvl="1" indent="0">
              <a:buNone/>
            </a:pPr>
            <a:r>
              <a:rPr lang="en-US" dirty="0" smtClean="0"/>
              <a:t>Business advantages with KIT’s ?</a:t>
            </a:r>
          </a:p>
          <a:p>
            <a:pPr marL="180975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Reduced </a:t>
            </a:r>
            <a:r>
              <a:rPr lang="en-US" dirty="0"/>
              <a:t>inventory levels</a:t>
            </a:r>
            <a:endParaRPr lang="en-US" dirty="0" smtClean="0"/>
          </a:p>
          <a:p>
            <a:pPr lvl="2"/>
            <a:r>
              <a:rPr lang="en-US" dirty="0" smtClean="0"/>
              <a:t>Instead of keeping a large set of finished goods on stock, just pick the components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Respond </a:t>
            </a:r>
            <a:r>
              <a:rPr lang="en-US" dirty="0"/>
              <a:t>quickly and economically to increased retailer demand for custom packs.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Operator </a:t>
            </a:r>
            <a:r>
              <a:rPr lang="en-US" dirty="0"/>
              <a:t>effectiveness </a:t>
            </a:r>
            <a:endParaRPr lang="en-US" dirty="0" smtClean="0"/>
          </a:p>
          <a:p>
            <a:pPr lvl="2"/>
            <a:r>
              <a:rPr lang="en-US" dirty="0" smtClean="0"/>
              <a:t>Decreased </a:t>
            </a:r>
            <a:r>
              <a:rPr lang="en-US" dirty="0"/>
              <a:t>unpacking, walking, </a:t>
            </a:r>
            <a:r>
              <a:rPr lang="en-US" dirty="0" smtClean="0"/>
              <a:t>searching</a:t>
            </a:r>
          </a:p>
          <a:p>
            <a:pPr lvl="2"/>
            <a:r>
              <a:rPr lang="en-US" dirty="0" smtClean="0"/>
              <a:t>Reduced </a:t>
            </a:r>
            <a:r>
              <a:rPr lang="en-US" dirty="0"/>
              <a:t>overall deliveries to the </a:t>
            </a:r>
            <a:r>
              <a:rPr lang="en-US" dirty="0" smtClean="0"/>
              <a:t>line</a:t>
            </a:r>
          </a:p>
          <a:p>
            <a:pPr lvl="2"/>
            <a:r>
              <a:rPr lang="en-US" dirty="0"/>
              <a:t>Less space required on the line for material storage</a:t>
            </a:r>
          </a:p>
          <a:p>
            <a:pPr lvl="2"/>
            <a:r>
              <a:rPr lang="en-US" dirty="0"/>
              <a:t>Quality and part shortage issues caught farther upstream</a:t>
            </a:r>
          </a:p>
          <a:p>
            <a:pPr marL="3556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Pricing</a:t>
            </a:r>
          </a:p>
          <a:p>
            <a:pPr lvl="2"/>
            <a:r>
              <a:rPr lang="en-US" dirty="0" smtClean="0"/>
              <a:t>Price of a kit is defined from the components</a:t>
            </a:r>
            <a:r>
              <a:rPr lang="en-US" dirty="0"/>
              <a:t> </a:t>
            </a:r>
            <a:r>
              <a:rPr lang="en-US" dirty="0" smtClean="0"/>
              <a:t>or directly on the kit</a:t>
            </a:r>
          </a:p>
          <a:p>
            <a:pPr lvl="2"/>
            <a:r>
              <a:rPr lang="en-US" dirty="0" smtClean="0"/>
              <a:t>Discounts can be defined on the components or directly on the kit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07504" y="1628800"/>
            <a:ext cx="4824412" cy="495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 Kit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3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0" y="2463800"/>
            <a:ext cx="8229600" cy="3844925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59068" y="1674495"/>
            <a:ext cx="4824412" cy="495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Typical kitting services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348880"/>
            <a:ext cx="4434587" cy="20446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2636912"/>
            <a:ext cx="363849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Keep</a:t>
            </a:r>
            <a:r>
              <a:rPr lang="nb-NO" dirty="0" smtClean="0"/>
              <a:t> </a:t>
            </a:r>
            <a:r>
              <a:rPr lang="nb-NO" dirty="0" err="1" smtClean="0"/>
              <a:t>components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shelfs</a:t>
            </a:r>
            <a:br>
              <a:rPr lang="nb-NO" dirty="0" smtClean="0"/>
            </a:br>
            <a:endParaRPr lang="nb-N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Allows</a:t>
            </a:r>
            <a:r>
              <a:rPr lang="nb-NO" dirty="0" smtClean="0"/>
              <a:t> </a:t>
            </a:r>
            <a:r>
              <a:rPr lang="nb-NO" dirty="0" err="1" smtClean="0"/>
              <a:t>value</a:t>
            </a:r>
            <a:r>
              <a:rPr lang="nb-NO" dirty="0" smtClean="0"/>
              <a:t> </a:t>
            </a:r>
            <a:r>
              <a:rPr lang="nb-NO" dirty="0" err="1" smtClean="0"/>
              <a:t>added</a:t>
            </a:r>
            <a:r>
              <a:rPr lang="nb-NO" dirty="0" smtClean="0"/>
              <a:t> services (VAS)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Special </a:t>
            </a:r>
            <a:r>
              <a:rPr lang="nb-NO" dirty="0" err="1" smtClean="0"/>
              <a:t>packaging</a:t>
            </a:r>
            <a:endParaRPr lang="nb-NO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Special labeling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Other</a:t>
            </a:r>
            <a:r>
              <a:rPr lang="nb-NO" dirty="0" smtClean="0"/>
              <a:t> services</a:t>
            </a:r>
            <a:br>
              <a:rPr lang="nb-NO" dirty="0" smtClean="0"/>
            </a:br>
            <a:endParaRPr lang="nb-N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Maintain</a:t>
            </a:r>
            <a:r>
              <a:rPr lang="nb-NO" dirty="0" smtClean="0"/>
              <a:t> pricelist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components</a:t>
            </a:r>
            <a:r>
              <a:rPr lang="nb-NO" dirty="0" smtClean="0"/>
              <a:t/>
            </a:r>
            <a:br>
              <a:rPr lang="nb-NO" dirty="0" smtClean="0"/>
            </a:br>
            <a:endParaRPr lang="nb-N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Maintain pricelist on kits</a:t>
            </a:r>
            <a:br>
              <a:rPr lang="en-US" dirty="0" smtClean="0"/>
            </a:br>
            <a:endParaRPr lang="nb-N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Secure</a:t>
            </a:r>
            <a:r>
              <a:rPr lang="nb-NO" dirty="0" smtClean="0"/>
              <a:t> margin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components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763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4</a:t>
            </a:fld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89548" y="1316355"/>
            <a:ext cx="5769292" cy="495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create a sales Kit</a:t>
            </a:r>
            <a:endParaRPr lang="nb-NO" dirty="0"/>
          </a:p>
        </p:txBody>
      </p:sp>
      <p:pic>
        <p:nvPicPr>
          <p:cNvPr id="1026" name="Picture 2" descr="image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64904"/>
            <a:ext cx="31718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7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5</a:t>
            </a:fld>
            <a:endParaRPr lang="da-DK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1322097"/>
            <a:ext cx="5724128" cy="3844925"/>
          </a:xfrm>
        </p:spPr>
        <p:txBody>
          <a:bodyPr/>
          <a:lstStyle/>
          <a:p>
            <a:r>
              <a:rPr lang="nb-NO" dirty="0" err="1" smtClean="0"/>
              <a:t>Create</a:t>
            </a:r>
            <a:r>
              <a:rPr lang="nb-NO" dirty="0" smtClean="0"/>
              <a:t> an item, and </a:t>
            </a:r>
            <a:br>
              <a:rPr lang="nb-NO" dirty="0" smtClean="0"/>
            </a:br>
            <a:r>
              <a:rPr lang="nb-NO" dirty="0" smtClean="0"/>
              <a:t>mark it as a </a:t>
            </a:r>
            <a:r>
              <a:rPr lang="nb-NO" dirty="0" err="1" smtClean="0"/>
              <a:t>phantom</a:t>
            </a:r>
            <a:r>
              <a:rPr lang="nb-NO" dirty="0" smtClean="0"/>
              <a:t>, and </a:t>
            </a:r>
            <a:r>
              <a:rPr lang="nb-NO" dirty="0" err="1" smtClean="0"/>
              <a:t>select</a:t>
            </a:r>
            <a:r>
              <a:rPr lang="nb-NO" dirty="0" smtClean="0"/>
              <a:t> Kitting </a:t>
            </a:r>
            <a:r>
              <a:rPr lang="nb-NO" dirty="0" err="1" smtClean="0"/>
              <a:t>price</a:t>
            </a:r>
            <a:r>
              <a:rPr lang="nb-NO" dirty="0" smtClean="0"/>
              <a:t> setting.</a:t>
            </a:r>
          </a:p>
          <a:p>
            <a:pPr lvl="1"/>
            <a:r>
              <a:rPr lang="en-US" dirty="0" smtClean="0"/>
              <a:t>Use kit prices means that prices are defined on the kit.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Sum up prices means that prices are defined on the kit lines.</a:t>
            </a: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07504" y="692696"/>
            <a:ext cx="7524328" cy="495300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Designing a KIT – </a:t>
            </a:r>
            <a:r>
              <a:rPr lang="nb-NO" dirty="0" err="1" smtClean="0"/>
              <a:t>Step</a:t>
            </a:r>
            <a:r>
              <a:rPr lang="nb-NO" dirty="0" smtClean="0"/>
              <a:t> 1</a:t>
            </a:r>
            <a:endParaRPr lang="nb-N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692696"/>
            <a:ext cx="3312926" cy="4492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99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6</a:t>
            </a:fld>
            <a:endParaRPr lang="da-DK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2463800"/>
            <a:ext cx="8229600" cy="3844925"/>
          </a:xfrm>
        </p:spPr>
        <p:txBody>
          <a:bodyPr/>
          <a:lstStyle/>
          <a:p>
            <a:r>
              <a:rPr lang="nb-NO" dirty="0" err="1" smtClean="0"/>
              <a:t>Create</a:t>
            </a:r>
            <a:r>
              <a:rPr lang="nb-NO" dirty="0" smtClean="0"/>
              <a:t> a BOM </a:t>
            </a:r>
            <a:r>
              <a:rPr lang="nb-NO" dirty="0" err="1" smtClean="0"/>
              <a:t>using</a:t>
            </a:r>
            <a:r>
              <a:rPr lang="nb-NO" dirty="0" smtClean="0"/>
              <a:t> BOM line or BOM designer</a:t>
            </a: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81585" y="1628775"/>
            <a:ext cx="9062415" cy="495300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Designing a KIT – </a:t>
            </a:r>
            <a:r>
              <a:rPr lang="nb-NO" dirty="0" err="1" smtClean="0"/>
              <a:t>Step</a:t>
            </a:r>
            <a:r>
              <a:rPr lang="nb-NO" dirty="0" smtClean="0"/>
              <a:t> 2</a:t>
            </a:r>
            <a:endParaRPr lang="nb-N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5" y="2946619"/>
            <a:ext cx="5202560" cy="2258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804" y="2946619"/>
            <a:ext cx="3504059" cy="2827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7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07504" y="1628775"/>
            <a:ext cx="9036496" cy="4953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sales order, and add the kit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3715" y="4827633"/>
            <a:ext cx="531446" cy="101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9964" y="2571760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a “Sum Up Prices”-kit has been selected</a:t>
            </a:r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040959"/>
            <a:ext cx="7920880" cy="357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07504" y="1628775"/>
            <a:ext cx="9036496" cy="4953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sales order, and add the kit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7364" y="222886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a “Use kit prices”-kit has been selected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44" y="2572792"/>
            <a:ext cx="8006680" cy="1758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31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2D46-BDFF-47F7-97B9-6392A34C36D4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07504" y="1628775"/>
            <a:ext cx="9036496" cy="4953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sales order, and add the kit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401836" y="2411678"/>
            <a:ext cx="837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a combination of “Sum up prices” and “</a:t>
            </a:r>
            <a:r>
              <a:rPr lang="en-US" dirty="0"/>
              <a:t>u</a:t>
            </a:r>
            <a:r>
              <a:rPr lang="en-US" dirty="0" smtClean="0"/>
              <a:t>se kit prices”-kit has been selected</a:t>
            </a:r>
            <a:endParaRPr lang="nb-NO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2781010"/>
            <a:ext cx="8505621" cy="36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CITP_Powerpoint_Template</Template>
  <TotalTime>0</TotalTime>
  <Words>173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Custom Design</vt:lpstr>
      <vt:lpstr>KITTING</vt:lpstr>
      <vt:lpstr>What is a Kit ?</vt:lpstr>
      <vt:lpstr>Typical kitting services</vt:lpstr>
      <vt:lpstr>How to create a sales Kit</vt:lpstr>
      <vt:lpstr>Designing a KIT – Step 1</vt:lpstr>
      <vt:lpstr>Designing a KIT – Step 2</vt:lpstr>
      <vt:lpstr>Create a sales order, and add the kit</vt:lpstr>
      <vt:lpstr>Create a sales order, and add the kit</vt:lpstr>
      <vt:lpstr>Create a sales order, and add the kit</vt:lpstr>
      <vt:lpstr>Setting up formletters</vt:lpstr>
      <vt:lpstr>Additional features with kitting</vt:lpstr>
      <vt:lpstr>Additional Kitting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2015-08-12T13:25:12Z</dcterms:created>
  <dcterms:modified xsi:type="dcterms:W3CDTF">2015-08-12T13:25:57Z</dcterms:modified>
</cp:coreProperties>
</file>