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6" r:id="rId7"/>
    <p:sldId id="263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105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97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DF1A9-5680-486A-A113-F1FE2D40638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D80AB-D56F-4925-92C1-D6B934600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A4C294-14BE-4C71-8915-B1984F71F98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2844DA-41B8-467A-9EE9-F52F73E866F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accent2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7768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C294-14BE-4C71-8915-B1984F71F98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4DA-41B8-467A-9EE9-F52F73E8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4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C294-14BE-4C71-8915-B1984F71F98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4DA-41B8-467A-9EE9-F52F73E8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9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F4A4-ABD3-472A-B36D-EE9B8A72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26BE4-3A3D-479C-8B6D-D4A4A840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C294-14BE-4C71-8915-B1984F71F98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8C126-C5CE-4133-8CB1-4AE82F32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EE8F6-EA58-442D-A283-6A14BEEB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4DA-41B8-467A-9EE9-F52F73E8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8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673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C294-14BE-4C71-8915-B1984F71F98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4DA-41B8-467A-9EE9-F52F73E866F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7A08742-1653-4208-9086-BEA5A81A8F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7"/>
          <a:stretch/>
        </p:blipFill>
        <p:spPr>
          <a:xfrm>
            <a:off x="731268" y="6172200"/>
            <a:ext cx="659382" cy="665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7F76C2-C249-4694-BFD3-76747368F5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744" y="6399554"/>
            <a:ext cx="1928813" cy="5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6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A4C294-14BE-4C71-8915-B1984F71F98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2844DA-41B8-467A-9EE9-F52F73E866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02569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C294-14BE-4C71-8915-B1984F71F98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4DA-41B8-467A-9EE9-F52F73E8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6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C294-14BE-4C71-8915-B1984F71F98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4DA-41B8-467A-9EE9-F52F73E8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8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C294-14BE-4C71-8915-B1984F71F98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4DA-41B8-467A-9EE9-F52F73E8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5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C294-14BE-4C71-8915-B1984F71F98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4DA-41B8-467A-9EE9-F52F73E8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2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A4C294-14BE-4C71-8915-B1984F71F98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2844DA-41B8-467A-9EE9-F52F73E866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832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A4C294-14BE-4C71-8915-B1984F71F98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2844DA-41B8-467A-9EE9-F52F73E866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439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0A4C294-14BE-4C71-8915-B1984F71F98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2844DA-41B8-467A-9EE9-F52F73E866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489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essive-charlestown.com/2012/06/cheers-i-hope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4ACAF-6D3E-4762-9192-F0D384167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6234" y="1635000"/>
            <a:ext cx="6221689" cy="1166463"/>
          </a:xfrm>
        </p:spPr>
        <p:txBody>
          <a:bodyPr>
            <a:normAutofit/>
          </a:bodyPr>
          <a:lstStyle/>
          <a:p>
            <a:r>
              <a:rPr lang="en-US" sz="6000" dirty="0"/>
              <a:t>Wine-o-mania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18E66-1019-4E52-9449-4EC056D71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3733" y="2845610"/>
            <a:ext cx="6221688" cy="1794656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400" dirty="0"/>
              <a:t>Kurt Held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400" dirty="0"/>
              <a:t>Saurav Mitra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400" dirty="0"/>
              <a:t>Diamond Williams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400" dirty="0" err="1"/>
              <a:t>Karista</a:t>
            </a:r>
            <a:r>
              <a:rPr lang="en-US" sz="2400" dirty="0"/>
              <a:t> Williams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A glass of red wine&#10;&#10;Description automatically generated">
            <a:extLst>
              <a:ext uri="{FF2B5EF4-FFF2-40B4-BE49-F238E27FC236}">
                <a16:creationId xmlns:a16="http://schemas.microsoft.com/office/drawing/2014/main" id="{B3DD9911-2A9A-4280-A502-0CA3E1E60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71403" y="1452780"/>
            <a:ext cx="2719859" cy="415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1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D39B-C4E6-49AF-A404-E29ED487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14438"/>
          </a:xfrm>
        </p:spPr>
        <p:txBody>
          <a:bodyPr>
            <a:noAutofit/>
          </a:bodyPr>
          <a:lstStyle/>
          <a:p>
            <a:r>
              <a:rPr lang="en-US" sz="6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E36C-EFE1-41D5-89DE-1753B025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0238"/>
            <a:ext cx="9601200" cy="4438650"/>
          </a:xfrm>
        </p:spPr>
        <p:txBody>
          <a:bodyPr>
            <a:normAutofit/>
          </a:bodyPr>
          <a:lstStyle/>
          <a:p>
            <a:r>
              <a:rPr lang="en-US" sz="4000" dirty="0"/>
              <a:t>Data Source</a:t>
            </a:r>
          </a:p>
          <a:p>
            <a:r>
              <a:rPr lang="en-US" sz="4000" dirty="0"/>
              <a:t>Hypothesis</a:t>
            </a:r>
          </a:p>
          <a:p>
            <a:r>
              <a:rPr lang="en-US" sz="4000" dirty="0"/>
              <a:t>Conclusions</a:t>
            </a:r>
          </a:p>
          <a:p>
            <a:r>
              <a:rPr lang="en-US" sz="4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0648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50D5-68D7-4A09-94FA-CB0E0297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1538"/>
          </a:xfrm>
        </p:spPr>
        <p:txBody>
          <a:bodyPr/>
          <a:lstStyle/>
          <a:p>
            <a:r>
              <a:rPr lang="en-US" dirty="0"/>
              <a:t>Data Source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26ED-B8F7-4334-B5A4-4DAF2803D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7325"/>
            <a:ext cx="9601200" cy="4410075"/>
          </a:xfrm>
        </p:spPr>
        <p:txBody>
          <a:bodyPr>
            <a:normAutofit/>
          </a:bodyPr>
          <a:lstStyle/>
          <a:p>
            <a:r>
              <a:rPr lang="en-US" sz="2800" dirty="0"/>
              <a:t>We retrieved the original dataset from Kaggle. </a:t>
            </a:r>
          </a:p>
          <a:p>
            <a:r>
              <a:rPr lang="en-US" sz="2800" dirty="0"/>
              <a:t>The dataset contained 150k rows of information</a:t>
            </a:r>
          </a:p>
          <a:p>
            <a:r>
              <a:rPr lang="en-US" sz="2800" dirty="0"/>
              <a:t>Once the dataset was cleansed we had 77k </a:t>
            </a:r>
          </a:p>
          <a:p>
            <a:pPr lvl="1"/>
            <a:r>
              <a:rPr lang="en-US" sz="2800" dirty="0"/>
              <a:t>This was due to the dataset having a variety of missing values</a:t>
            </a:r>
          </a:p>
          <a:p>
            <a:r>
              <a:rPr lang="en-US" sz="2800" dirty="0"/>
              <a:t>After the dataset was cleansed we used </a:t>
            </a:r>
            <a:r>
              <a:rPr lang="en-US" sz="2800" dirty="0" err="1"/>
              <a:t>OpenWeather</a:t>
            </a:r>
            <a:r>
              <a:rPr lang="en-US" sz="2800" dirty="0"/>
              <a:t> and Google Maps APIs to retrieve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5714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3466-C2EC-4A8C-AB26-7C4138C9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85863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1D636-1E9E-4B40-AEE7-F54C78C3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1663"/>
            <a:ext cx="9601200" cy="32435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 relationship between price and region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 relationship between price and overall rating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 relationship between rating and location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 relationship between types of wines by locations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 overall best and worst wine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1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E45F-F950-4543-ACBC-435C4DA47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5413"/>
            <a:ext cx="9601200" cy="50579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50B587-CDDE-455F-B2E0-027260E8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9613"/>
          </a:xfrm>
        </p:spPr>
        <p:txBody>
          <a:bodyPr/>
          <a:lstStyle/>
          <a:p>
            <a:r>
              <a:rPr lang="en-US" dirty="0"/>
              <a:t>Price and Region</a:t>
            </a:r>
          </a:p>
        </p:txBody>
      </p:sp>
    </p:spTree>
    <p:extLst>
      <p:ext uri="{BB962C8B-B14F-4D97-AF65-F5344CB8AC3E}">
        <p14:creationId xmlns:p14="http://schemas.microsoft.com/office/powerpoint/2010/main" val="248073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E45F-F950-4543-ACBC-435C4DA47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5413"/>
            <a:ext cx="9601200" cy="50579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50B587-CDDE-455F-B2E0-027260E8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9613"/>
          </a:xfrm>
        </p:spPr>
        <p:txBody>
          <a:bodyPr/>
          <a:lstStyle/>
          <a:p>
            <a:r>
              <a:rPr lang="en-US" dirty="0"/>
              <a:t>Price and  Overall Rating</a:t>
            </a:r>
          </a:p>
        </p:txBody>
      </p:sp>
    </p:spTree>
    <p:extLst>
      <p:ext uri="{BB962C8B-B14F-4D97-AF65-F5344CB8AC3E}">
        <p14:creationId xmlns:p14="http://schemas.microsoft.com/office/powerpoint/2010/main" val="260315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357A-B134-400E-B429-A2350361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and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19F0E-37CB-40AD-99C7-99BC160AB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1850" b="-1"/>
          <a:stretch/>
        </p:blipFill>
        <p:spPr>
          <a:xfrm>
            <a:off x="765555" y="1441342"/>
            <a:ext cx="5007163" cy="5119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1B7BDA-DD81-4D8C-B1FC-345AE736D0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641671"/>
            <a:ext cx="5579494" cy="2381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0BB0DC-D014-4C6A-8D7E-474C8EAD1264}"/>
              </a:ext>
            </a:extLst>
          </p:cNvPr>
          <p:cNvSpPr txBox="1"/>
          <p:nvPr/>
        </p:nvSpPr>
        <p:spPr>
          <a:xfrm>
            <a:off x="5880479" y="1441342"/>
            <a:ext cx="6311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Ho: Wine ratings is impacted by the price and location of the wine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Ha: Wine ratings is not impacted by the price and location of the wine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18BBBD-06A6-4751-9B25-00E45EC815D5}"/>
              </a:ext>
            </a:extLst>
          </p:cNvPr>
          <p:cNvSpPr/>
          <p:nvPr/>
        </p:nvSpPr>
        <p:spPr>
          <a:xfrm>
            <a:off x="6311523" y="5103864"/>
            <a:ext cx="54401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This means that the price and location has low significance to the wines rating; therefore we should accept the alternative hypothesis and reject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97933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E45F-F950-4543-ACBC-435C4DA47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5413"/>
            <a:ext cx="9601200" cy="50579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50B587-CDDE-455F-B2E0-027260E8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9613"/>
          </a:xfrm>
        </p:spPr>
        <p:txBody>
          <a:bodyPr/>
          <a:lstStyle/>
          <a:p>
            <a:r>
              <a:rPr lang="en-US" dirty="0"/>
              <a:t>Wine Types by Location</a:t>
            </a:r>
          </a:p>
        </p:txBody>
      </p:sp>
    </p:spTree>
    <p:extLst>
      <p:ext uri="{BB962C8B-B14F-4D97-AF65-F5344CB8AC3E}">
        <p14:creationId xmlns:p14="http://schemas.microsoft.com/office/powerpoint/2010/main" val="184874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9269-2922-4686-B6CF-B86F26D5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4546"/>
          </a:xfrm>
        </p:spPr>
        <p:txBody>
          <a:bodyPr/>
          <a:lstStyle/>
          <a:p>
            <a:r>
              <a:rPr lang="en-US" dirty="0"/>
              <a:t>Overall Best and Worst Wine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BF38-A7AE-4134-9B8D-FDBA98F94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0346"/>
            <a:ext cx="9601200" cy="50430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012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Franklin Gothic Book</vt:lpstr>
      <vt:lpstr>Georgia</vt:lpstr>
      <vt:lpstr>Wingdings</vt:lpstr>
      <vt:lpstr>Crop</vt:lpstr>
      <vt:lpstr>Wine-o-mania</vt:lpstr>
      <vt:lpstr>Agenda</vt:lpstr>
      <vt:lpstr>Data Source </vt:lpstr>
      <vt:lpstr>Hypothesis</vt:lpstr>
      <vt:lpstr>Price and Region</vt:lpstr>
      <vt:lpstr>Price and  Overall Rating</vt:lpstr>
      <vt:lpstr>Rating and location</vt:lpstr>
      <vt:lpstr>Wine Types by Location</vt:lpstr>
      <vt:lpstr>Overall Best and Worst Wine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Wine-o-mania</dc:title>
  <dc:creator>Diamond Williams</dc:creator>
  <cp:lastModifiedBy>Diamond Williams</cp:lastModifiedBy>
  <cp:revision>8</cp:revision>
  <dcterms:created xsi:type="dcterms:W3CDTF">2019-03-27T00:22:34Z</dcterms:created>
  <dcterms:modified xsi:type="dcterms:W3CDTF">2019-03-27T01:19:58Z</dcterms:modified>
</cp:coreProperties>
</file>