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Franz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8821-55E1-4277-8112-18B77E0E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Franzi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9F1EE-5ECB-4CE8-B564-0A738963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Franz</a:t>
            </a:r>
          </a:p>
        </p:txBody>
      </p:sp>
    </p:spTree>
    <p:extLst>
      <p:ext uri="{BB962C8B-B14F-4D97-AF65-F5344CB8AC3E}">
        <p14:creationId xmlns:p14="http://schemas.microsoft.com/office/powerpoint/2010/main" val="152519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Franz</vt:lpstr>
      <vt:lpstr>Franzi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Franz</dc:title>
  <dc:subject/>
  <dc:creator/>
  <cp:keywords/>
  <dc:description>generated using python-pptx</dc:description>
  <cp:lastModifiedBy>Horvath Kurt</cp:lastModifiedBy>
  <cp:revision>3</cp:revision>
  <dcterms:created xsi:type="dcterms:W3CDTF">2013-01-27T09:14:16Z</dcterms:created>
  <dcterms:modified xsi:type="dcterms:W3CDTF">2021-09-06T15:01:11Z</dcterms:modified>
  <cp:category/>
</cp:coreProperties>
</file>