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9C7AF90-BD80-4207-9F8C-E8B1B6AE53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640" y="75600"/>
            <a:ext cx="9068760" cy="124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Insert an image (include citation and license information).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640" y="75600"/>
            <a:ext cx="9068760" cy="124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Crop the same image taller than it is wide (include citation &amp; license info)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640" y="75600"/>
            <a:ext cx="9068760" cy="124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Insert an image with a transparent background (remember to cite).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2020-09-07T10:50:42Z</dcterms:created>
  <dc:creator/>
  <dc:description/>
  <dc:language>en-US</dc:language>
  <cp:lastModifiedBy/>
  <dcterms:modified xsi:type="dcterms:W3CDTF">2020-09-07T11:33:03Z</dcterms:modified>
  <cp:revision>1</cp:revision>
  <dc:subject/>
  <dc:title/>
</cp:coreProperties>
</file>