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commons.wikimedia.org/wiki/File:Accountancy_clay_envelope_Louvre_Sb1932.jpg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Writing Systems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827240" y="182880"/>
            <a:ext cx="513900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Accounting 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29320" y="5284080"/>
            <a:ext cx="1636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Nguyen, 2009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4827240" y="1737360"/>
            <a:ext cx="513900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4918680" y="2743200"/>
            <a:ext cx="4956120" cy="25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to track accounts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Researchers believe that the clay envelopes were marked to show what was inside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These markings eventually started to stand on their own, without tokens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822960" y="0"/>
            <a:ext cx="311832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Nguyen, M. (2009)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Globular envelope with a cluster of accounting tokens. Clay, Uruk period. From the Tell of the Acropolis in Susa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[Photograph].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Wikimedia Commons.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https://commons.wikimedia.org/wiki/File:Accountancy_clay_envelope_Louvre_Sb1932.jpg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2022-01-19T08:42:35Z</dcterms:created>
  <dc:creator>Kurtis D. Miller</dc:creator>
  <dc:description/>
  <dc:language>en-US</dc:language>
  <cp:lastModifiedBy>Kurtis D. Miller</cp:lastModifiedBy>
  <dcterms:modified xsi:type="dcterms:W3CDTF">2022-01-25T09:05:58Z</dcterms:modified>
  <cp:revision>4</cp:revision>
  <dc:subject/>
  <dc:title/>
</cp:coreProperties>
</file>