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37DCE0-C934-4396-B036-0216CB19CD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1</a:t>
            </a:r>
            <a:r>
              <a:rPr b="0" lang="en-US" sz="4400" spc="-1" strike="noStrike">
                <a:latin typeface="Arial"/>
              </a:rPr>
              <a:t>6</a:t>
            </a:r>
            <a:r>
              <a:rPr b="0" lang="en-US" sz="4400" spc="-1" strike="noStrike">
                <a:latin typeface="Arial"/>
              </a:rPr>
              <a:t>: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W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Examples of different signal appearances on a waterfall graphic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1440" y="14400"/>
            <a:ext cx="20563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(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5760" y="433440"/>
            <a:ext cx="1280160" cy="2418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387160" y="474480"/>
            <a:ext cx="2411280" cy="237744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2539440" y="14400"/>
            <a:ext cx="20563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AM Voice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029200" y="474480"/>
            <a:ext cx="1645920" cy="235584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4807440" y="14400"/>
            <a:ext cx="20563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AM Voice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7048800" y="474480"/>
            <a:ext cx="2921400" cy="2377440"/>
          </a:xfrm>
          <a:prstGeom prst="rect">
            <a:avLst/>
          </a:prstGeom>
          <a:ln>
            <a:noFill/>
          </a:ln>
        </p:spPr>
      </p:pic>
      <p:sp>
        <p:nvSpPr>
          <p:cNvPr id="50" name="TextShape 4"/>
          <p:cNvSpPr txBox="1"/>
          <p:nvPr/>
        </p:nvSpPr>
        <p:spPr>
          <a:xfrm>
            <a:off x="7507440" y="14400"/>
            <a:ext cx="2056320" cy="50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FM Voice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4382280" y="3383280"/>
            <a:ext cx="1652760" cy="21398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rcRect l="0" t="14370" r="0" b="0"/>
          <a:stretch/>
        </p:blipFill>
        <p:spPr>
          <a:xfrm>
            <a:off x="279720" y="3383280"/>
            <a:ext cx="2909880" cy="2143800"/>
          </a:xfrm>
          <a:prstGeom prst="rect">
            <a:avLst/>
          </a:prstGeom>
          <a:ln>
            <a:noFill/>
          </a:ln>
        </p:spPr>
      </p:pic>
      <p:sp>
        <p:nvSpPr>
          <p:cNvPr id="53" name="TextShape 5"/>
          <p:cNvSpPr txBox="1"/>
          <p:nvPr/>
        </p:nvSpPr>
        <p:spPr>
          <a:xfrm>
            <a:off x="-118800" y="2909520"/>
            <a:ext cx="3687840" cy="56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Lower Sideband (LSB) Voice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TextShape 6"/>
          <p:cNvSpPr txBox="1"/>
          <p:nvPr/>
        </p:nvSpPr>
        <p:spPr>
          <a:xfrm>
            <a:off x="3474720" y="2926080"/>
            <a:ext cx="3610800" cy="56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Upper Sideband (USB) Voice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2022-03-30T12:44:18Z</dcterms:created>
  <dc:creator>Kurtis D. Miller</dc:creator>
  <dc:description/>
  <dc:language>en-US</dc:language>
  <cp:lastModifiedBy>Kurtis D. Miller</cp:lastModifiedBy>
  <dcterms:modified xsi:type="dcterms:W3CDTF">2022-03-30T13:48:24Z</dcterms:modified>
  <cp:revision>2</cp:revision>
  <dc:subject/>
  <dc:title/>
</cp:coreProperties>
</file>