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.purdue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uc.edu/library/libhow/scholarlyjournals.cfm" TargetMode="External"/><Relationship Id="rId2" Type="http://schemas.openxmlformats.org/officeDocument/2006/relationships/hyperlink" Target="http://www.angelo.edu/services/library/handouts/peerrev.php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://www.lib.purdue.edu/find/databases?title=ulrich&amp;titlesearch=title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conduct  A literature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 318 Mini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Purdue Library website:</a:t>
            </a:r>
          </a:p>
          <a:p>
            <a:r>
              <a:rPr lang="en-US" dirty="0">
                <a:hlinkClick r:id="rId2"/>
              </a:rPr>
              <a:t>http://www.lib.purdue.edu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2265337" cy="3936670"/>
          </a:xfrm>
        </p:spPr>
        <p:txBody>
          <a:bodyPr/>
          <a:lstStyle/>
          <a:p>
            <a:r>
              <a:rPr lang="en-US" dirty="0" smtClean="0"/>
              <a:t>Select Databases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31" y="1092530"/>
            <a:ext cx="8434069" cy="484303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5133" y="3325091"/>
            <a:ext cx="748146" cy="4987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71948" y="2517569"/>
            <a:ext cx="1923803" cy="807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4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32" y="860428"/>
            <a:ext cx="8612827" cy="5134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013" y="2458192"/>
            <a:ext cx="2398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research paper, we suggest you use the data base </a:t>
            </a:r>
            <a:r>
              <a:rPr lang="en-US" dirty="0" err="1" smtClean="0"/>
              <a:t>comabstracts</a:t>
            </a:r>
            <a:r>
              <a:rPr lang="en-US" dirty="0" smtClean="0"/>
              <a:t> or </a:t>
            </a:r>
            <a:r>
              <a:rPr lang="en-US" dirty="0" err="1" smtClean="0"/>
              <a:t>psycinfo</a:t>
            </a:r>
            <a:r>
              <a:rPr lang="en-US" dirty="0" smtClean="0"/>
              <a:t> for your search…enter either option here. Then hit search.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718961" y="2541319"/>
            <a:ext cx="2410691" cy="7006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2695699" y="2891642"/>
            <a:ext cx="5023262" cy="1312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463" y="1223158"/>
            <a:ext cx="8111304" cy="43410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71356" y="4381995"/>
            <a:ext cx="1033153" cy="5818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891" y="2660073"/>
            <a:ext cx="23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the database that is listed below.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5065" y="3372592"/>
            <a:ext cx="1496291" cy="1009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17" y="929113"/>
            <a:ext cx="9340837" cy="4596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634" y="2303813"/>
            <a:ext cx="2339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search term in the search box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97039" y="926275"/>
            <a:ext cx="3467595" cy="7362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50234" y="4690753"/>
            <a:ext cx="914400" cy="3562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66951" y="1695558"/>
            <a:ext cx="3693226" cy="1069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761" y="3752603"/>
            <a:ext cx="2054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Peer Reviewed to help find scholarly sources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0938" y="4631365"/>
            <a:ext cx="5884283" cy="237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525" y="2386940"/>
            <a:ext cx="9702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scholarly journal article?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www.angelo.edu/services/library/handouts/peerrev.php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www.umuc.edu/library/libhow/scholarlyjournals.cfm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have a journal article, but you are not sure if it is scholarly or not, repeat the first two steps listed above, but when you enter a database enter Ulrich’s Periodicals </a:t>
            </a:r>
            <a:r>
              <a:rPr lang="en-US" dirty="0"/>
              <a:t>Directory </a:t>
            </a:r>
            <a:r>
              <a:rPr lang="en-US" dirty="0" smtClean="0"/>
              <a:t>or click </a:t>
            </a:r>
            <a:r>
              <a:rPr lang="en-US" dirty="0"/>
              <a:t>here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www.lib.purdue.edu/find/databases?title=ulrich&amp;titlesearch=titlesearch</a:t>
            </a:r>
            <a:endParaRPr lang="en-US" dirty="0" smtClean="0"/>
          </a:p>
          <a:p>
            <a:r>
              <a:rPr lang="en-US" dirty="0" smtClean="0"/>
              <a:t>Then enter the title or ISSN of the journal article you are looking at and hit search. Find the journal article that you are looking at in the list. If a little icon that looks like a referee jersey appears in the grid to the right of your article, like this: </a:t>
            </a:r>
          </a:p>
          <a:p>
            <a:r>
              <a:rPr lang="en-US" dirty="0"/>
              <a:t>t</a:t>
            </a:r>
            <a:r>
              <a:rPr lang="en-US" dirty="0" smtClean="0"/>
              <a:t>hen your article is peer reviewed/scholarly.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175" y="5423930"/>
            <a:ext cx="532967" cy="4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198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How to conduct  A literature Search</vt:lpstr>
      <vt:lpstr>First</vt:lpstr>
      <vt:lpstr>Second</vt:lpstr>
      <vt:lpstr>third</vt:lpstr>
      <vt:lpstr>Fourth</vt:lpstr>
      <vt:lpstr>Fifth</vt:lpstr>
      <vt:lpstr>Useful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conduct  A literature Search</dc:title>
  <dc:creator>Courtney Scherr</dc:creator>
  <cp:lastModifiedBy>Courtney Scherr</cp:lastModifiedBy>
  <cp:revision>7</cp:revision>
  <dcterms:created xsi:type="dcterms:W3CDTF">2013-04-07T16:36:07Z</dcterms:created>
  <dcterms:modified xsi:type="dcterms:W3CDTF">2013-04-07T18:13:14Z</dcterms:modified>
</cp:coreProperties>
</file>