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9" d="100"/>
          <a:sy n="159" d="100"/>
        </p:scale>
        <p:origin x="-120"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AB226A-048B-A240-8F3A-209ED404C573}" type="datetimeFigureOut">
              <a:rPr lang="en-US" smtClean="0"/>
              <a:pPr/>
              <a:t>9/24/13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B226A-048B-A240-8F3A-209ED404C573}" type="datetimeFigureOut">
              <a:rPr lang="en-US" smtClean="0"/>
              <a:pPr/>
              <a:t>9/24/13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B226A-048B-A240-8F3A-209ED404C573}" type="datetimeFigureOut">
              <a:rPr lang="en-US" smtClean="0"/>
              <a:pPr/>
              <a:t>9/24/13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B226A-048B-A240-8F3A-209ED404C573}" type="datetimeFigureOut">
              <a:rPr lang="en-US" smtClean="0"/>
              <a:pPr/>
              <a:t>9/24/13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AB226A-048B-A240-8F3A-209ED404C573}" type="datetimeFigureOut">
              <a:rPr lang="en-US" smtClean="0"/>
              <a:pPr/>
              <a:t>9/24/13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AB226A-048B-A240-8F3A-209ED404C573}" type="datetimeFigureOut">
              <a:rPr lang="en-US" smtClean="0"/>
              <a:pPr/>
              <a:t>9/24/13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AB226A-048B-A240-8F3A-209ED404C573}" type="datetimeFigureOut">
              <a:rPr lang="en-US" smtClean="0"/>
              <a:pPr/>
              <a:t>9/24/13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AB226A-048B-A240-8F3A-209ED404C573}" type="datetimeFigureOut">
              <a:rPr lang="en-US" smtClean="0"/>
              <a:pPr/>
              <a:t>9/24/13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B226A-048B-A240-8F3A-209ED404C573}" type="datetimeFigureOut">
              <a:rPr lang="en-US" smtClean="0"/>
              <a:pPr/>
              <a:t>9/24/13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B226A-048B-A240-8F3A-209ED404C573}" type="datetimeFigureOut">
              <a:rPr lang="en-US" smtClean="0"/>
              <a:pPr/>
              <a:t>9/24/13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B226A-048B-A240-8F3A-209ED404C573}" type="datetimeFigureOut">
              <a:rPr lang="en-US" smtClean="0"/>
              <a:pPr/>
              <a:t>9/24/13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61465-DCEF-F645-AD8F-064A9A0754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B226A-048B-A240-8F3A-209ED404C573}" type="datetimeFigureOut">
              <a:rPr lang="en-US" smtClean="0"/>
              <a:pPr/>
              <a:t>9/24/13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61465-DCEF-F645-AD8F-064A9A0754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It’s Exam </a:t>
            </a:r>
            <a:r>
              <a:rPr lang="en-US" dirty="0" smtClean="0"/>
              <a:t>Day!</a:t>
            </a:r>
            <a:endParaRPr lang="en-US" dirty="0"/>
          </a:p>
        </p:txBody>
      </p:sp>
      <p:sp>
        <p:nvSpPr>
          <p:cNvPr id="3" name="Content Placeholder 2"/>
          <p:cNvSpPr>
            <a:spLocks noGrp="1"/>
          </p:cNvSpPr>
          <p:nvPr>
            <p:ph idx="1"/>
          </p:nvPr>
        </p:nvSpPr>
        <p:spPr>
          <a:xfrm>
            <a:off x="183719" y="1600200"/>
            <a:ext cx="8503081" cy="4837474"/>
          </a:xfrm>
        </p:spPr>
        <p:txBody>
          <a:bodyPr>
            <a:normAutofit fontScale="85000" lnSpcReduction="20000"/>
          </a:bodyPr>
          <a:lstStyle/>
          <a:p>
            <a:r>
              <a:rPr lang="en-US" b="1" dirty="0" smtClean="0"/>
              <a:t>Fill in every seat of each row</a:t>
            </a:r>
            <a:r>
              <a:rPr lang="en-US" dirty="0" smtClean="0"/>
              <a:t>, starting at the front of the room.  </a:t>
            </a:r>
            <a:r>
              <a:rPr lang="en-US" smtClean="0"/>
              <a:t>TAs </a:t>
            </a:r>
            <a:r>
              <a:rPr lang="en-US" dirty="0" smtClean="0"/>
              <a:t>and proctors will direct you.</a:t>
            </a:r>
          </a:p>
          <a:p>
            <a:r>
              <a:rPr lang="en-US" b="1" dirty="0" smtClean="0"/>
              <a:t>ONLY A PENCIL </a:t>
            </a:r>
            <a:r>
              <a:rPr lang="en-US" dirty="0" smtClean="0"/>
              <a:t>is permitted on the desk in front of you. </a:t>
            </a:r>
            <a:r>
              <a:rPr lang="en-US" b="1" dirty="0" smtClean="0"/>
              <a:t>NO water bottles, phones, etc</a:t>
            </a:r>
            <a:r>
              <a:rPr lang="en-US" dirty="0" smtClean="0"/>
              <a:t>. are permitted.  All backpacks, purses, bags must be zippered/closed and stored out of sight.  </a:t>
            </a:r>
            <a:r>
              <a:rPr lang="en-US" dirty="0" smtClean="0"/>
              <a:t>If </a:t>
            </a:r>
            <a:r>
              <a:rPr lang="en-US" dirty="0" smtClean="0"/>
              <a:t>we spot an </a:t>
            </a:r>
            <a:r>
              <a:rPr lang="en-US" b="1" dirty="0" smtClean="0"/>
              <a:t>unclosed bag</a:t>
            </a:r>
            <a:r>
              <a:rPr lang="en-US" dirty="0" smtClean="0"/>
              <a:t>, we will keep it at the front of the room until you turn in your exam.</a:t>
            </a:r>
          </a:p>
          <a:p>
            <a:r>
              <a:rPr lang="en-US" b="1" dirty="0" smtClean="0"/>
              <a:t>Baseball caps </a:t>
            </a:r>
            <a:r>
              <a:rPr lang="en-US" dirty="0" smtClean="0"/>
              <a:t>must be turned backwards</a:t>
            </a:r>
            <a:r>
              <a:rPr lang="en-US" dirty="0" smtClean="0"/>
              <a:t>.</a:t>
            </a:r>
          </a:p>
          <a:p>
            <a:r>
              <a:rPr lang="en-US" b="1" dirty="0" smtClean="0"/>
              <a:t>You MUST show us your photo ID </a:t>
            </a:r>
            <a:r>
              <a:rPr lang="en-US" dirty="0" smtClean="0"/>
              <a:t>when you turn in your exam.  If you forgot it, your TA will take your photo with your exam. You will have to show your ID to your TA before your exam score is released.</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145</Words>
  <Application>Microsoft Macintosh PowerPoint</Application>
  <PresentationFormat>On-screen Show (4:3)</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It’s Exam Day!</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Morgan, Susan E</cp:lastModifiedBy>
  <cp:revision>4</cp:revision>
  <dcterms:created xsi:type="dcterms:W3CDTF">2013-08-19T17:40:06Z</dcterms:created>
  <dcterms:modified xsi:type="dcterms:W3CDTF">2013-09-24T14:31:57Z</dcterms:modified>
</cp:coreProperties>
</file>