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8" d="100"/>
          <a:sy n="178" d="100"/>
        </p:scale>
        <p:origin x="-1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A3E4-A400-4BD2-9B8C-04370C191AAD}" type="datetimeFigureOut">
              <a:rPr lang="en-US" smtClean="0"/>
              <a:t>9/3/13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AC8AA-8949-416C-BECC-FC8F04E4CA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A3E4-A400-4BD2-9B8C-04370C191AAD}" type="datetimeFigureOut">
              <a:rPr lang="en-US" smtClean="0"/>
              <a:t>9/3/13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AC8AA-8949-416C-BECC-FC8F04E4CA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A3E4-A400-4BD2-9B8C-04370C191AAD}" type="datetimeFigureOut">
              <a:rPr lang="en-US" smtClean="0"/>
              <a:t>9/3/13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AC8AA-8949-416C-BECC-FC8F04E4CA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A3E4-A400-4BD2-9B8C-04370C191AAD}" type="datetimeFigureOut">
              <a:rPr lang="en-US" smtClean="0"/>
              <a:t>9/3/13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AC8AA-8949-416C-BECC-FC8F04E4CA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A3E4-A400-4BD2-9B8C-04370C191AAD}" type="datetimeFigureOut">
              <a:rPr lang="en-US" smtClean="0"/>
              <a:t>9/3/13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AC8AA-8949-416C-BECC-FC8F04E4CA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A3E4-A400-4BD2-9B8C-04370C191AAD}" type="datetimeFigureOut">
              <a:rPr lang="en-US" smtClean="0"/>
              <a:t>9/3/13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AC8AA-8949-416C-BECC-FC8F04E4CA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A3E4-A400-4BD2-9B8C-04370C191AAD}" type="datetimeFigureOut">
              <a:rPr lang="en-US" smtClean="0"/>
              <a:t>9/3/13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AC8AA-8949-416C-BECC-FC8F04E4CA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A3E4-A400-4BD2-9B8C-04370C191AAD}" type="datetimeFigureOut">
              <a:rPr lang="en-US" smtClean="0"/>
              <a:t>9/3/13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AC8AA-8949-416C-BECC-FC8F04E4CA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A3E4-A400-4BD2-9B8C-04370C191AAD}" type="datetimeFigureOut">
              <a:rPr lang="en-US" smtClean="0"/>
              <a:t>9/3/13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AC8AA-8949-416C-BECC-FC8F04E4CA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A3E4-A400-4BD2-9B8C-04370C191AAD}" type="datetimeFigureOut">
              <a:rPr lang="en-US" smtClean="0"/>
              <a:t>9/3/13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AC8AA-8949-416C-BECC-FC8F04E4CA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A3E4-A400-4BD2-9B8C-04370C191AAD}" type="datetimeFigureOut">
              <a:rPr lang="en-US" smtClean="0"/>
              <a:t>9/3/13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AC8AA-8949-416C-BECC-FC8F04E4CA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BA3E4-A400-4BD2-9B8C-04370C191AAD}" type="datetimeFigureOut">
              <a:rPr lang="en-US" smtClean="0"/>
              <a:t>9/3/13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AC8AA-8949-416C-BECC-FC8F04E4CAC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 Quiz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1. What is the name of your TA?</a:t>
            </a:r>
          </a:p>
          <a:p>
            <a:r>
              <a:rPr lang="en-US" dirty="0" smtClean="0"/>
              <a:t>2. Is there a cumulative final exam in this class?</a:t>
            </a:r>
          </a:p>
          <a:p>
            <a:r>
              <a:rPr lang="en-US" dirty="0" smtClean="0"/>
              <a:t>3. If you need to send a quick text or email to another Purdue student about a class-</a:t>
            </a:r>
            <a:r>
              <a:rPr lang="en-US" smtClean="0"/>
              <a:t>related </a:t>
            </a:r>
            <a:r>
              <a:rPr lang="en-US" smtClean="0"/>
              <a:t>matter DURING CLASS, </a:t>
            </a:r>
            <a:r>
              <a:rPr lang="en-US" dirty="0" smtClean="0"/>
              <a:t>what should you do?</a:t>
            </a:r>
          </a:p>
          <a:p>
            <a:r>
              <a:rPr lang="en-US" dirty="0" smtClean="0"/>
              <a:t>4. What type of questions are on the exam?</a:t>
            </a:r>
          </a:p>
          <a:p>
            <a:r>
              <a:rPr lang="en-US" dirty="0" smtClean="0"/>
              <a:t>5. Can you make up an exam if you miss it for a very, very good reason?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85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Syllabus Quiz</vt:lpstr>
    </vt:vector>
  </TitlesOfParts>
  <Company>Purdue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Syllabus Quiz</dc:title>
  <dc:creator>semorgan</dc:creator>
  <cp:lastModifiedBy>Morgan, Susan E</cp:lastModifiedBy>
  <cp:revision>5</cp:revision>
  <dcterms:created xsi:type="dcterms:W3CDTF">2011-01-19T16:12:05Z</dcterms:created>
  <dcterms:modified xsi:type="dcterms:W3CDTF">2013-09-03T14:28:38Z</dcterms:modified>
</cp:coreProperties>
</file>