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A3E4-A400-4BD2-9B8C-04370C191AAD}" type="datetimeFigureOut">
              <a:rPr lang="en-US" smtClean="0"/>
              <a:pPr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C8AA-8949-416C-BECC-FC8F04E4C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Quiz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What is</a:t>
            </a:r>
            <a:r>
              <a:rPr lang="en-US" dirty="0" smtClean="0"/>
              <a:t> </a:t>
            </a:r>
            <a:r>
              <a:rPr lang="en-US" dirty="0" smtClean="0"/>
              <a:t>my name</a:t>
            </a:r>
            <a:r>
              <a:rPr lang="en-US" dirty="0" smtClean="0"/>
              <a:t>? (First and/or last is fine.)</a:t>
            </a:r>
          </a:p>
          <a:p>
            <a:r>
              <a:rPr lang="en-US" dirty="0" smtClean="0"/>
              <a:t>2. Is there a cumulative final exam in this class?</a:t>
            </a:r>
          </a:p>
          <a:p>
            <a:r>
              <a:rPr lang="en-US" dirty="0" smtClean="0"/>
              <a:t>3. If you need to send a quick text or email</a:t>
            </a:r>
            <a:r>
              <a:rPr lang="en-US" dirty="0" smtClean="0"/>
              <a:t> DURING CLASS to </a:t>
            </a:r>
            <a:r>
              <a:rPr lang="en-US" dirty="0" smtClean="0"/>
              <a:t>another</a:t>
            </a:r>
            <a:r>
              <a:rPr lang="en-US" dirty="0" smtClean="0"/>
              <a:t> </a:t>
            </a:r>
            <a:r>
              <a:rPr lang="en-US" dirty="0" smtClean="0"/>
              <a:t>student</a:t>
            </a:r>
            <a:r>
              <a:rPr lang="en-US" dirty="0" smtClean="0"/>
              <a:t> </a:t>
            </a:r>
            <a:r>
              <a:rPr lang="en-US" dirty="0" smtClean="0"/>
              <a:t>about a class-related matter, what should you do?</a:t>
            </a:r>
          </a:p>
          <a:p>
            <a:r>
              <a:rPr lang="en-US" dirty="0" smtClean="0"/>
              <a:t>4. What type of questions are on the exam</a:t>
            </a:r>
            <a:r>
              <a:rPr lang="en-US" dirty="0" smtClean="0"/>
              <a:t>?</a:t>
            </a:r>
          </a:p>
          <a:p>
            <a:r>
              <a:rPr lang="en-US" dirty="0" smtClean="0"/>
              <a:t>5. Can you turn in a paper from another class for </a:t>
            </a:r>
            <a:r>
              <a:rPr lang="en-US" smtClean="0"/>
              <a:t>the COM 318 paper assignment?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Syllabus Quiz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Quiz</dc:title>
  <dc:creator>semorgan</dc:creator>
  <cp:lastModifiedBy>Susan Morgan</cp:lastModifiedBy>
  <cp:revision>6</cp:revision>
  <dcterms:created xsi:type="dcterms:W3CDTF">2013-09-02T16:16:15Z</dcterms:created>
  <dcterms:modified xsi:type="dcterms:W3CDTF">2013-09-02T16:21:20Z</dcterms:modified>
</cp:coreProperties>
</file>