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Measuring Attitudes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Likert-type Items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</a:t>
            </a:r>
            <a:r>
              <a:rPr b="0" lang="en-US" sz="7200" spc="-1" strike="noStrike">
                <a:latin typeface="Arial"/>
              </a:rPr>
              <a:t>I support the idea of organ donation for transplantation purposes.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             </a:t>
            </a:r>
            <a:r>
              <a:rPr b="0" lang="en-US" sz="7200" spc="-1" strike="noStrike">
                <a:latin typeface="Arial"/>
                <a:ea typeface="Noto Sans CJK SC"/>
              </a:rPr>
              <a:t>1               2               3               4               5               6</a:t>
            </a:r>
            <a:r>
              <a:rPr b="0" lang="en-US" sz="7200" spc="-1" strike="noStrike">
                <a:latin typeface="Arial"/>
              </a:rPr>
              <a:t>               7</a:t>
            </a:r>
            <a:endParaRPr b="0" lang="en-US" sz="7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 </a:t>
            </a:r>
            <a:r>
              <a:rPr b="0" lang="en-US" sz="7200" spc="-1" strike="noStrike">
                <a:latin typeface="Arial"/>
              </a:rPr>
              <a:t>Strongly Disagree                                                                          Strongly Agree</a:t>
            </a:r>
            <a:endParaRPr b="0" lang="en-US" sz="7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</a:t>
            </a:r>
            <a:r>
              <a:rPr b="0" lang="en-US" sz="7200" spc="-1" strike="noStrike">
                <a:latin typeface="Arial"/>
              </a:rPr>
              <a:t>I believe that organ donation is an act of compassion.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             </a:t>
            </a:r>
            <a:r>
              <a:rPr b="0" lang="en-US" sz="7200" spc="-1" strike="noStrike">
                <a:latin typeface="Arial"/>
                <a:ea typeface="Noto Sans CJK SC"/>
              </a:rPr>
              <a:t>1               2               3               4               5               6</a:t>
            </a:r>
            <a:r>
              <a:rPr b="0" lang="en-US" sz="7200" spc="-1" strike="noStrike">
                <a:latin typeface="Arial"/>
              </a:rPr>
              <a:t>               7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 </a:t>
            </a:r>
            <a:r>
              <a:rPr b="0" lang="en-US" sz="7200" spc="-1" strike="noStrike">
                <a:latin typeface="Arial"/>
              </a:rPr>
              <a:t>Strongly Disagree                                                                          Strongly Agree</a:t>
            </a:r>
            <a:endParaRPr b="0" lang="en-US" sz="7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</a:t>
            </a:r>
            <a:r>
              <a:rPr b="0" lang="en-US" sz="7200" spc="-1" strike="noStrike">
                <a:latin typeface="Arial"/>
                <a:ea typeface="Noto Sans CJK SC"/>
              </a:rPr>
              <a:t>I believe that organ donation is an unselfish act.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             </a:t>
            </a:r>
            <a:r>
              <a:rPr b="0" lang="en-US" sz="7200" spc="-1" strike="noStrike">
                <a:latin typeface="Arial"/>
                <a:ea typeface="Noto Sans CJK SC"/>
              </a:rPr>
              <a:t>1               2               3               4               5               6</a:t>
            </a:r>
            <a:r>
              <a:rPr b="0" lang="en-US" sz="7200" spc="-1" strike="noStrike">
                <a:latin typeface="Arial"/>
              </a:rPr>
              <a:t>               7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 </a:t>
            </a:r>
            <a:r>
              <a:rPr b="0" lang="en-US" sz="7200" spc="-1" strike="noStrike">
                <a:latin typeface="Arial"/>
              </a:rPr>
              <a:t>Strongly Disagree                                                                          Strongly Agree</a:t>
            </a:r>
            <a:endParaRPr b="0" lang="en-US" sz="7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</a:t>
            </a:r>
            <a:r>
              <a:rPr b="0" lang="en-US" sz="7200" spc="-1" strike="noStrike">
                <a:latin typeface="Arial"/>
                <a:ea typeface="Noto Sans CJK SC"/>
              </a:rPr>
              <a:t>I see organ donation as a natural way to prolong life.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  <a:ea typeface="Noto Sans CJK SC"/>
              </a:rPr>
              <a:t>               </a:t>
            </a:r>
            <a:r>
              <a:rPr b="0" lang="en-US" sz="7200" spc="-1" strike="noStrike">
                <a:latin typeface="Arial"/>
                <a:ea typeface="Noto Sans CJK SC"/>
              </a:rPr>
              <a:t>1               2               3               4               5               6</a:t>
            </a:r>
            <a:r>
              <a:rPr b="0" lang="en-US" sz="7200" spc="-1" strike="noStrike">
                <a:latin typeface="Arial"/>
              </a:rPr>
              <a:t>               7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</a:tabLst>
            </a:pPr>
            <a:r>
              <a:rPr b="0" lang="en-US" sz="7200" spc="-1" strike="noStrike">
                <a:latin typeface="Arial"/>
              </a:rPr>
              <a:t>   </a:t>
            </a:r>
            <a:r>
              <a:rPr b="0" lang="en-US" sz="7200" spc="-1" strike="noStrike">
                <a:latin typeface="Arial"/>
              </a:rPr>
              <a:t>Strongly Disagree                                                                          Strongly Agree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Semantic Differential Style Items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Organ donation is: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Ugly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</a:t>
            </a:r>
            <a:r>
              <a:rPr b="0" lang="en-US" sz="3200" spc="-1" strike="noStrike">
                <a:latin typeface="Arial"/>
              </a:rPr>
              <a:t>___  ___  ___     </a:t>
            </a:r>
            <a:r>
              <a:rPr b="0" lang="en-US" sz="3200" spc="-1" strike="noStrike">
                <a:latin typeface="Arial"/>
              </a:rPr>
              <a:t>Beautiful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Awful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</a:t>
            </a:r>
            <a:r>
              <a:rPr b="0" lang="en-US" sz="3200" spc="-1" strike="noStrike">
                <a:latin typeface="Arial"/>
              </a:rPr>
              <a:t>___  ___  ___     Nice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Interesting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</a:t>
            </a:r>
            <a:r>
              <a:rPr b="0" lang="en-US" sz="3200" spc="-1" strike="noStrike">
                <a:latin typeface="Arial"/>
              </a:rPr>
              <a:t>___  ___  ___     Boring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Worthless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</a:t>
            </a:r>
            <a:r>
              <a:rPr b="0" lang="en-US" sz="3200" spc="-1" strike="noStrike">
                <a:latin typeface="Arial"/>
              </a:rPr>
              <a:t> ___  ___  ___     </a:t>
            </a:r>
            <a:r>
              <a:rPr b="0" lang="en-US" sz="3200" spc="-1" strike="noStrike">
                <a:latin typeface="Arial"/>
              </a:rPr>
              <a:t>Valuable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Exciting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</a:t>
            </a:r>
            <a:r>
              <a:rPr b="0" lang="en-US" sz="3200" spc="-1" strike="noStrike">
                <a:latin typeface="Arial"/>
              </a:rPr>
              <a:t>___  ___  ___     Dull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Semantic Differential Style Items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Exercise is: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Ugly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___  ___  ___     Beautiful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Awful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___  ___  ___     Nice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Interesting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___  ___  ___     Boring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Worthless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___  ___  ___     Valuable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Exciting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___  ___  ___  ___  ___     Dull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2021-09-02T16:09:47Z</dcterms:created>
  <dc:creator>Kurtis D. Miller</dc:creator>
  <dc:description/>
  <dc:language>en-US</dc:language>
  <cp:lastModifiedBy>Kurtis D. Miller</cp:lastModifiedBy>
  <dcterms:modified xsi:type="dcterms:W3CDTF">2021-09-06T22:42:17Z</dcterms:modified>
  <cp:revision>4</cp:revision>
  <dc:subject/>
  <dc:title/>
</cp:coreProperties>
</file>