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gif" ContentType="image/gif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3D7972A-40CB-482D-AC0D-72BE2A2BF9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Deceptive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http://graphics8.nytimes.com/images/2008/10/06/business/media/Camel-MoreDoctors.jpg"/>
          <p:cNvPicPr/>
          <p:nvPr/>
        </p:nvPicPr>
        <p:blipFill>
          <a:blip r:embed="rId1"/>
          <a:stretch/>
        </p:blipFill>
        <p:spPr>
          <a:xfrm>
            <a:off x="5429520" y="226080"/>
            <a:ext cx="4171680" cy="534816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548640" y="548640"/>
            <a:ext cx="4572000" cy="232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Does this argument include: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Falsification?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Concealment?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Equivocation?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8640" y="548640"/>
            <a:ext cx="4572000" cy="232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Does this argument include: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Falsification?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Concealment?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Equivocation?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6" name="Picture 2_0" descr="http://www.pacificcoasttans.com/images/benefits.gif"/>
          <p:cNvPicPr/>
          <p:nvPr/>
        </p:nvPicPr>
        <p:blipFill>
          <a:blip r:embed="rId1"/>
          <a:stretch/>
        </p:blipFill>
        <p:spPr>
          <a:xfrm>
            <a:off x="5486400" y="446040"/>
            <a:ext cx="4114800" cy="211428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5486400" y="2817720"/>
            <a:ext cx="4114800" cy="23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Q: Don't UV rays damage the skin? 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A: Skin damage is caused primarily by overexposure to UV rays and burning. A healthy tan, on the other hand, helps prevent sunburn.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Facial Affect Displays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Universal Facial Affect Displays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Picture 2_1" descr="http://faculty.txwes.edu/mskerr/files/3304_ch2_files/image005.jpg"/>
          <p:cNvPicPr/>
          <p:nvPr/>
        </p:nvPicPr>
        <p:blipFill>
          <a:blip r:embed="rId1"/>
          <a:stretch/>
        </p:blipFill>
        <p:spPr>
          <a:xfrm>
            <a:off x="2335320" y="976680"/>
            <a:ext cx="5409720" cy="469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Plus one, added later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3" name="Picture 2_4" descr="http://www.editinternational.com/images/gallery/contempt-recognition_low.jpg"/>
          <p:cNvPicPr/>
          <p:nvPr/>
        </p:nvPicPr>
        <p:blipFill>
          <a:blip r:embed="rId1"/>
          <a:srcRect l="0" t="0" r="38004" b="0"/>
          <a:stretch/>
        </p:blipFill>
        <p:spPr>
          <a:xfrm>
            <a:off x="3859200" y="1905480"/>
            <a:ext cx="2361960" cy="269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_2" descr="http://1.bp.blogspot.com/_VM_hMRrQZck/TNYnG4TlYEI/AAAAAAAAABQ/HplZt2CAE4w/S748/7+emotions.jpg"/>
          <p:cNvPicPr/>
          <p:nvPr/>
        </p:nvPicPr>
        <p:blipFill>
          <a:blip r:embed="rId1"/>
          <a:srcRect l="0" t="0" r="1848" b="51347"/>
          <a:stretch/>
        </p:blipFill>
        <p:spPr>
          <a:xfrm>
            <a:off x="491400" y="0"/>
            <a:ext cx="9097200" cy="567000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0" y="5486400"/>
            <a:ext cx="292608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_3" descr="http://1.bp.blogspot.com/_VM_hMRrQZck/TNYnG4TlYEI/AAAAAAAAABQ/HplZt2CAE4w/S748/7+emotions.jpg"/>
          <p:cNvPicPr/>
          <p:nvPr/>
        </p:nvPicPr>
        <p:blipFill>
          <a:blip r:embed="rId1"/>
          <a:srcRect l="0" t="47067" r="0" b="0"/>
          <a:stretch/>
        </p:blipFill>
        <p:spPr>
          <a:xfrm>
            <a:off x="780120" y="0"/>
            <a:ext cx="8519760" cy="567000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4846320" y="-182880"/>
            <a:ext cx="292608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2021-11-18T10:38:18Z</dcterms:created>
  <dc:creator>Kurtis D. Miller</dc:creator>
  <dc:description/>
  <dc:language>en-US</dc:language>
  <cp:lastModifiedBy>Kurtis D. Miller</cp:lastModifiedBy>
  <dcterms:modified xsi:type="dcterms:W3CDTF">2021-11-18T14:36:27Z</dcterms:modified>
  <cp:revision>1</cp:revision>
  <dc:subject/>
  <dc:title/>
</cp:coreProperties>
</file>