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jpeg" ContentType="image/jpe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654353A-5F98-42E3-8F8B-F5F03D88CDD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moZOrq0qL3Q" TargetMode="External"/><Relationship Id="rId2" Type="http://schemas.openxmlformats.org/officeDocument/2006/relationships/hyperlink" Target="https://www.youtube.com/watch?v=riDypP1KfOU" TargetMode="External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Extended Parallel Process Model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36680" y="899280"/>
            <a:ext cx="6399000" cy="4770720"/>
          </a:xfrm>
          <a:prstGeom prst="rect">
            <a:avLst/>
          </a:prstGeom>
          <a:ln>
            <a:noFill/>
          </a:ln>
        </p:spPr>
      </p:pic>
      <p:sp>
        <p:nvSpPr>
          <p:cNvPr id="44" name="TextShape 3"/>
          <p:cNvSpPr txBox="1"/>
          <p:nvPr/>
        </p:nvSpPr>
        <p:spPr>
          <a:xfrm>
            <a:off x="7452000" y="5067720"/>
            <a:ext cx="2642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Theory: Witte, 1992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Illustration: Peters, 2018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Warmth Appeals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70" name="TextShape 3"/>
          <p:cNvSpPr txBox="1"/>
          <p:nvPr/>
        </p:nvSpPr>
        <p:spPr>
          <a:xfrm>
            <a:off x="8229600" y="5319720"/>
            <a:ext cx="1864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/>
            <a:r>
              <a:rPr b="0" lang="en-US" sz="1800" spc="-1" strike="noStrike">
                <a:latin typeface="Arial"/>
              </a:rPr>
              <a:t>Katopodis, 2020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Sex Appeal + Pity Appeal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73" name="TextShape 3"/>
          <p:cNvSpPr txBox="1"/>
          <p:nvPr/>
        </p:nvSpPr>
        <p:spPr>
          <a:xfrm>
            <a:off x="8229600" y="5319720"/>
            <a:ext cx="1864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/>
            <a:r>
              <a:rPr b="0" lang="en-US" sz="1800" spc="-1" strike="noStrike">
                <a:latin typeface="Arial"/>
              </a:rPr>
              <a:t>Katopodis, 2020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Katopodis, T. (2020, February 29). President Donald Trump kisses the flag of the </a:t>
            </a:r>
            <a:r>
              <a:rPr b="0" lang="en-US" sz="3200" spc="-1" strike="noStrike">
                <a:latin typeface="Arial"/>
              </a:rPr>
              <a:t>United States of America at the annual Conservative Political Action Conference </a:t>
            </a:r>
            <a:r>
              <a:rPr b="0" lang="en-US" sz="3200" spc="-1" strike="noStrike">
                <a:latin typeface="Arial"/>
              </a:rPr>
              <a:t>(CPAC) at Gaylord National Resort &amp; Convention Center February 29, 2020 in </a:t>
            </a:r>
            <a:r>
              <a:rPr b="0" lang="en-US" sz="3200" spc="-1" strike="noStrike">
                <a:latin typeface="Arial"/>
              </a:rPr>
              <a:t>National Harbor, Maryland [Digital Image]. </a:t>
            </a:r>
            <a:r>
              <a:rPr b="0" i="1" lang="en-US" sz="3200" spc="-1" strike="noStrike">
                <a:latin typeface="Arial"/>
              </a:rPr>
              <a:t>Getty Images.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Peters, G. (2018, March 23). Illustration of the Extended Parallel Process Model </a:t>
            </a:r>
            <a:r>
              <a:rPr b="0" lang="en-US" sz="3200" spc="-1" strike="noStrike">
                <a:latin typeface="Arial"/>
              </a:rPr>
              <a:t>[Digital Illustration]. </a:t>
            </a:r>
            <a:r>
              <a:rPr b="0" i="1" lang="en-US" sz="3200" spc="-1" strike="noStrike">
                <a:latin typeface="Arial"/>
              </a:rPr>
              <a:t>Wikipedia</a:t>
            </a:r>
            <a:r>
              <a:rPr b="0" lang="en-US" sz="3200" spc="-1" strike="noStrike">
                <a:latin typeface="Arial"/>
              </a:rPr>
              <a:t>. </a:t>
            </a:r>
            <a:r>
              <a:rPr b="0" lang="en-US" sz="3200" spc="-1" strike="noStrike">
                <a:latin typeface="Arial"/>
              </a:rPr>
              <a:t>https://en.wikipedia.org/wiki/Extended_parallel_process_model#/media/</a:t>
            </a:r>
            <a:r>
              <a:rPr b="0" lang="en-US" sz="3200" spc="-1" strike="noStrike">
                <a:latin typeface="Arial"/>
              </a:rPr>
              <a:t>File:Extended_Parallel_Process_Model.png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Witte, K. (1992). Putting the fear back into fear appeals: The extended parallel </a:t>
            </a:r>
            <a:r>
              <a:rPr b="0" lang="en-US" sz="3200" spc="-1" strike="noStrike">
                <a:latin typeface="Arial"/>
              </a:rPr>
              <a:t>process model. </a:t>
            </a:r>
            <a:r>
              <a:rPr b="0" i="1" lang="en-US" sz="3200" spc="-1" strike="noStrike">
                <a:latin typeface="Arial"/>
              </a:rPr>
              <a:t>Communication Monographs, 59</a:t>
            </a:r>
            <a:r>
              <a:rPr b="0" lang="en-US" sz="3200" spc="-1" strike="noStrike">
                <a:latin typeface="Arial"/>
              </a:rPr>
              <a:t>(4), 329–349.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Examples of Motivated Appeals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Fear Appeals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Donald Trump’s “Break In” ad (2020)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  <a:hlinkClick r:id="rId1"/>
              </a:rPr>
              <a:t>https://www.youtube.com/watch?v=moZOrq0qL3Q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Honorable mention: The “Daisy” Ad (1964)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  <a:hlinkClick r:id="rId2"/>
              </a:rPr>
              <a:t>https://www.youtube.com/watch?v=riDypP1KfOU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Pity Appeals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>
            <a:off x="8229600" y="5319720"/>
            <a:ext cx="1864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/>
            <a:r>
              <a:rPr b="0" lang="en-US" sz="1800" spc="-1" strike="noStrike">
                <a:latin typeface="Arial"/>
              </a:rPr>
              <a:t>Katopodis, 2020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Guilt Appeals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54" name="TextShape 3"/>
          <p:cNvSpPr txBox="1"/>
          <p:nvPr/>
        </p:nvSpPr>
        <p:spPr>
          <a:xfrm>
            <a:off x="8229600" y="5319720"/>
            <a:ext cx="1864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/>
            <a:r>
              <a:rPr b="0" lang="en-US" sz="1800" spc="-1" strike="noStrike">
                <a:latin typeface="Arial"/>
              </a:rPr>
              <a:t>Katopodis, 2020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Humor Appeals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8229600" y="5319720"/>
            <a:ext cx="1864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/>
            <a:r>
              <a:rPr b="0" lang="en-US" sz="1800" spc="-1" strike="noStrike">
                <a:latin typeface="Arial"/>
              </a:rPr>
              <a:t>Katopodis, 2020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Ingratiation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8229600" y="5319720"/>
            <a:ext cx="1864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/>
            <a:r>
              <a:rPr b="0" lang="en-US" sz="1800" spc="-1" strike="noStrike">
                <a:latin typeface="Arial"/>
              </a:rPr>
              <a:t>Katopodis, 2020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Patriotism Appeals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8229600" y="5319720"/>
            <a:ext cx="1864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/>
            <a:r>
              <a:rPr b="0" lang="en-US" sz="1800" spc="-1" strike="noStrike">
                <a:latin typeface="Arial"/>
              </a:rPr>
              <a:t>Katopodis, 2020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868040" y="1074240"/>
            <a:ext cx="6343920" cy="422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Sex Appeals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67" name="TextShape 3"/>
          <p:cNvSpPr txBox="1"/>
          <p:nvPr/>
        </p:nvSpPr>
        <p:spPr>
          <a:xfrm>
            <a:off x="8229600" y="5319720"/>
            <a:ext cx="1864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/>
            <a:r>
              <a:rPr b="0" lang="en-US" sz="1800" spc="-1" strike="noStrike">
                <a:latin typeface="Arial"/>
              </a:rPr>
              <a:t>Katopodis, 2020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2021-11-23T14:35:38Z</dcterms:created>
  <dc:creator>Kurtis D. Miller</dc:creator>
  <dc:description/>
  <dc:language>en-US</dc:language>
  <cp:lastModifiedBy>Kurtis D. Miller</cp:lastModifiedBy>
  <dcterms:modified xsi:type="dcterms:W3CDTF">2021-11-23T15:46:06Z</dcterms:modified>
  <cp:revision>6</cp:revision>
  <dc:subject/>
  <dc:title/>
</cp:coreProperties>
</file>