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13A7858-08C7-4A5E-99E1-88C295BB4F8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10/6/20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ACB1737-8BFF-4F68-8279-7ED543DEF7C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First Slide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Slide Show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4" name="Table 2"/>
          <p:cNvGraphicFramePr/>
          <p:nvPr/>
        </p:nvGraphicFramePr>
        <p:xfrm>
          <a:off x="933840" y="1416960"/>
          <a:ext cx="10419480" cy="1482840"/>
        </p:xfrm>
        <a:graphic>
          <a:graphicData uri="http://schemas.openxmlformats.org/drawingml/2006/table">
            <a:tbl>
              <a:tblPr/>
              <a:tblGrid>
                <a:gridCol w="3929760"/>
                <a:gridCol w="648972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algn="l" pos="0"/>
                        </a:tabLst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Start from beginning: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F5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algn="l" pos="0"/>
                        </a:tabLst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Start from current: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Shift+F5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algn="l" pos="0"/>
                        </a:tabLst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Stop Slide Show: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Esc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Show All Shortcuts: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F1 (while in slide show mode)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Slide Show Controls, Continued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6" name="Table 2"/>
          <p:cNvGraphicFramePr/>
          <p:nvPr/>
        </p:nvGraphicFramePr>
        <p:xfrm>
          <a:off x="838080" y="1825560"/>
          <a:ext cx="10419480" cy="2595600"/>
        </p:xfrm>
        <a:graphic>
          <a:graphicData uri="http://schemas.openxmlformats.org/drawingml/2006/table">
            <a:tbl>
              <a:tblPr/>
              <a:tblGrid>
                <a:gridCol w="3929760"/>
                <a:gridCol w="6489720"/>
              </a:tblGrid>
              <a:tr h="90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algn="l" pos="0"/>
                        </a:tabLst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Forward: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n, PgDn, Right, Down, Space, Mouse Scroll Down, Left click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989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algn="l" pos="0"/>
                        </a:tabLst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Back: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p, PgUp, Left, Up, Mouse Scroll Up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90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algn="l" pos="0"/>
                        </a:tabLst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Go to First Slide: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Home, hold Left Click and Right Click for 2 seconds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989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algn="l" pos="0"/>
                        </a:tabLst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Go to Slide #5: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 Enter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989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algn="l" pos="0"/>
                        </a:tabLst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Go to Last Slide: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End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989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algn="l" pos="0"/>
                        </a:tabLst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Blank black: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b, period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989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algn="l" pos="0"/>
                        </a:tabLst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Blank white: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w, comma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Fourth Slide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Last Slide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Application>LibreOffice/6.4.6.2$Linux_X86_64 LibreOffice_project/40$Build-2</Application>
  <Words>115</Words>
  <Paragraphs>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2020-10-05T02:34:54Z</dcterms:created>
  <dc:creator>Kurtis D. Miller</dc:creator>
  <dc:description/>
  <dc:language>en-US</dc:language>
  <cp:lastModifiedBy>Kurtis D. Miller</cp:lastModifiedBy>
  <dcterms:modified xsi:type="dcterms:W3CDTF">2020-10-06T02:42:36Z</dcterms:modified>
  <cp:revision>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