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2920" y="225720"/>
            <a:ext cx="907056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2920" y="1326240"/>
            <a:ext cx="44262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1240" y="1326240"/>
            <a:ext cx="44262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2920" y="226080"/>
            <a:ext cx="907056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Why Do Communication Skills Matter?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2920" y="125280"/>
            <a:ext cx="9070560" cy="11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 is literally unavoidable.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2920" y="1326240"/>
            <a:ext cx="9070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"You cannot not communicate."</a:t>
            </a:r>
            <a:endParaRPr b="0" lang="en-US" sz="4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885"/>
              </a:spcBef>
              <a:tabLst>
                <a:tab algn="l" pos="908640"/>
              </a:tabLst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r>
              <a:rPr b="0" lang="en-US" sz="4260" spc="-1" strike="noStrike">
                <a:solidFill>
                  <a:srgbClr val="000000"/>
                </a:solidFill>
                <a:latin typeface="Arial"/>
                <a:ea typeface="DejaVu Sans"/>
              </a:rPr>
              <a:t>Watzlawick, Beavin, &amp; Jackson</a:t>
            </a:r>
            <a:endParaRPr b="0" lang="en-US" sz="426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885"/>
              </a:spcBef>
              <a:tabLst>
                <a:tab algn="l" pos="908640"/>
              </a:tabLst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  <a:ea typeface="DejaVu Sans"/>
              </a:rPr>
              <a:t>(1967, p. 51)</a:t>
            </a:r>
            <a:endParaRPr b="0" lang="en-US" sz="42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2920" y="-1497600"/>
            <a:ext cx="9070560" cy="43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 skills are highly valued by corporate recruiters.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37160" y="1329480"/>
            <a:ext cx="4707000" cy="419508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3565440" y="3840480"/>
            <a:ext cx="1462320" cy="1096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6948360" y="5231160"/>
            <a:ext cx="30164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Courtesy of GMAT, ©2017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766120" y="1387440"/>
            <a:ext cx="3559320" cy="1079280"/>
          </a:xfrm>
          <a:prstGeom prst="borderCallout1">
            <a:avLst>
              <a:gd name="adj1" fmla="val 18750"/>
              <a:gd name="adj2" fmla="val -8333"/>
              <a:gd name="adj3" fmla="val 6046"/>
              <a:gd name="adj4" fmla="val -51032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 Skills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1" name="Line 5"/>
          <p:cNvSpPr/>
          <p:nvPr/>
        </p:nvSpPr>
        <p:spPr>
          <a:xfrm>
            <a:off x="3931200" y="1645560"/>
            <a:ext cx="1737360" cy="9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6"/>
          <p:cNvSpPr/>
          <p:nvPr/>
        </p:nvSpPr>
        <p:spPr>
          <a:xfrm>
            <a:off x="3839760" y="1919880"/>
            <a:ext cx="18288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7"/>
          <p:cNvSpPr/>
          <p:nvPr/>
        </p:nvSpPr>
        <p:spPr>
          <a:xfrm>
            <a:off x="3839760" y="2102760"/>
            <a:ext cx="18288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8"/>
          <p:cNvSpPr/>
          <p:nvPr/>
        </p:nvSpPr>
        <p:spPr>
          <a:xfrm flipV="1">
            <a:off x="3565800" y="2285640"/>
            <a:ext cx="2103120" cy="1737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2920" y="226080"/>
            <a:ext cx="907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2920" y="1326240"/>
            <a:ext cx="9070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Graduate Management Admission Council (GMAC). (2017)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Corporate recruiters survey report 2017.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https://www.gmac.com/-/media/files/gmac/research/employment-outlook/2017-gmac-corporate-recruiters-web-release.pdf </a:t>
            </a:r>
            <a:endParaRPr b="0" lang="en-US" sz="1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Watzlawick, P., Beavin, J. H., &amp; Jackson, D. D. (1967). Pragmatics of human communication: A study of interactional patterns, pathologies, and paradoxes. In C. D. Mortensen (Ed.),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 theory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(2nd ed., pp.  48-71). Norton.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2021-08-08T15:54:54Z</dcterms:created>
  <dc:creator>Kurtis D. Miller</dc:creator>
  <dc:description/>
  <dc:language>en-US</dc:language>
  <cp:lastModifiedBy>Kurtis D. Miller</cp:lastModifiedBy>
  <dcterms:modified xsi:type="dcterms:W3CDTF">2021-08-21T01:54:21Z</dcterms:modified>
  <cp:revision>9</cp:revision>
  <dc:subject/>
  <dc:title/>
</cp:coreProperties>
</file>