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40480" y="16459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Investment Model of Persistence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949440" y="2067120"/>
            <a:ext cx="2833920" cy="1553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(Predicts Persistence)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840480" y="250488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Perceived Quality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Alternatives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3840480" y="3363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Losses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Line 6"/>
          <p:cNvSpPr/>
          <p:nvPr/>
        </p:nvSpPr>
        <p:spPr>
          <a:xfrm>
            <a:off x="6035040" y="20116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7"/>
          <p:cNvSpPr/>
          <p:nvPr/>
        </p:nvSpPr>
        <p:spPr>
          <a:xfrm>
            <a:off x="6035040" y="2834640"/>
            <a:ext cx="9144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 flipV="1">
            <a:off x="6035040" y="29260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>
            <a:off x="6126480" y="5212080"/>
            <a:ext cx="383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 algn="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Rusbult, Martz, &amp; Agnew, 1998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840480" y="16459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Social Exchange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949440" y="2067120"/>
            <a:ext cx="2833920" cy="1553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(Predicts Persistence)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14400" y="1005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840480" y="250488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Perceived Quality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Alternatives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3840480" y="3363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Losses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Line 7"/>
          <p:cNvSpPr/>
          <p:nvPr/>
        </p:nvSpPr>
        <p:spPr>
          <a:xfrm>
            <a:off x="6035040" y="20116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8"/>
          <p:cNvSpPr/>
          <p:nvPr/>
        </p:nvSpPr>
        <p:spPr>
          <a:xfrm>
            <a:off x="6035040" y="2834640"/>
            <a:ext cx="9144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 flipV="1">
            <a:off x="6035040" y="29260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4206240" y="2031120"/>
            <a:ext cx="1532880" cy="1778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188720" y="1372320"/>
            <a:ext cx="1553760" cy="178560"/>
          </a:xfrm>
          <a:prstGeom prst="rect">
            <a:avLst/>
          </a:prstGeom>
          <a:ln>
            <a:noFill/>
          </a:ln>
        </p:spPr>
      </p:pic>
      <p:sp>
        <p:nvSpPr>
          <p:cNvPr id="96" name="Line 10"/>
          <p:cNvSpPr/>
          <p:nvPr/>
        </p:nvSpPr>
        <p:spPr>
          <a:xfrm>
            <a:off x="3108960" y="132444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6126480" y="5212080"/>
            <a:ext cx="3839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 algn="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Emerson, 1976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6035760" y="1463760"/>
            <a:ext cx="3839760" cy="255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2926080" y="2377440"/>
            <a:ext cx="3108240" cy="2285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182880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840480" y="16459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949440" y="2067120"/>
            <a:ext cx="2833920" cy="1553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(Predicts Persistence)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914400" y="1005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840480" y="250488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Perceived Quality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Alternatives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3840480" y="3363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Losses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Line 7"/>
          <p:cNvSpPr/>
          <p:nvPr/>
        </p:nvSpPr>
        <p:spPr>
          <a:xfrm>
            <a:off x="6035040" y="20116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8"/>
          <p:cNvSpPr/>
          <p:nvPr/>
        </p:nvSpPr>
        <p:spPr>
          <a:xfrm>
            <a:off x="6035040" y="2834640"/>
            <a:ext cx="9144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9"/>
          <p:cNvSpPr/>
          <p:nvPr/>
        </p:nvSpPr>
        <p:spPr>
          <a:xfrm flipV="1">
            <a:off x="6035040" y="29260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206240" y="2031120"/>
            <a:ext cx="1532880" cy="1778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188720" y="1372320"/>
            <a:ext cx="1553760" cy="178560"/>
          </a:xfrm>
          <a:prstGeom prst="rect">
            <a:avLst/>
          </a:prstGeom>
          <a:ln>
            <a:noFill/>
          </a:ln>
        </p:spPr>
      </p:pic>
      <p:sp>
        <p:nvSpPr>
          <p:cNvPr id="111" name="Line 10"/>
          <p:cNvSpPr/>
          <p:nvPr/>
        </p:nvSpPr>
        <p:spPr>
          <a:xfrm>
            <a:off x="3108960" y="132444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"/>
          <p:cNvSpPr/>
          <p:nvPr/>
        </p:nvSpPr>
        <p:spPr>
          <a:xfrm>
            <a:off x="914400" y="25603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914400" y="3291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Group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Membership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13"/>
          <p:cNvSpPr/>
          <p:nvPr/>
        </p:nvSpPr>
        <p:spPr>
          <a:xfrm>
            <a:off x="3108960" y="214740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4"/>
          <p:cNvSpPr/>
          <p:nvPr/>
        </p:nvSpPr>
        <p:spPr>
          <a:xfrm flipV="1">
            <a:off x="3108960" y="2834640"/>
            <a:ext cx="731520" cy="4428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5"/>
          <p:cNvSpPr/>
          <p:nvPr/>
        </p:nvSpPr>
        <p:spPr>
          <a:xfrm flipV="1">
            <a:off x="3108960" y="2834640"/>
            <a:ext cx="731520" cy="77580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6043320" y="1371600"/>
            <a:ext cx="3832200" cy="3565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7"/>
          <p:cNvSpPr/>
          <p:nvPr/>
        </p:nvSpPr>
        <p:spPr>
          <a:xfrm>
            <a:off x="3566160" y="3291840"/>
            <a:ext cx="2475720" cy="2285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8"/>
          <p:cNvSpPr/>
          <p:nvPr/>
        </p:nvSpPr>
        <p:spPr>
          <a:xfrm>
            <a:off x="3383280" y="1463040"/>
            <a:ext cx="2658600" cy="896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274320" y="822960"/>
            <a:ext cx="3108240" cy="822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Possible Alternatives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182880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40480" y="16459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49440" y="2067120"/>
            <a:ext cx="2833920" cy="1553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(Predicts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Persistence)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914400" y="1005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840480" y="250488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Perceived Quality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Alternatives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840480" y="3363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Losses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Line 7"/>
          <p:cNvSpPr/>
          <p:nvPr/>
        </p:nvSpPr>
        <p:spPr>
          <a:xfrm>
            <a:off x="6035040" y="20116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8"/>
          <p:cNvSpPr/>
          <p:nvPr/>
        </p:nvSpPr>
        <p:spPr>
          <a:xfrm>
            <a:off x="6035040" y="2834640"/>
            <a:ext cx="9144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9"/>
          <p:cNvSpPr/>
          <p:nvPr/>
        </p:nvSpPr>
        <p:spPr>
          <a:xfrm flipV="1">
            <a:off x="6035040" y="29260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206240" y="2031120"/>
            <a:ext cx="1532880" cy="1778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188720" y="1372320"/>
            <a:ext cx="1553760" cy="178560"/>
          </a:xfrm>
          <a:prstGeom prst="rect">
            <a:avLst/>
          </a:prstGeom>
          <a:ln>
            <a:noFill/>
          </a:ln>
        </p:spPr>
      </p:pic>
      <p:sp>
        <p:nvSpPr>
          <p:cNvPr id="133" name="Line 10"/>
          <p:cNvSpPr/>
          <p:nvPr/>
        </p:nvSpPr>
        <p:spPr>
          <a:xfrm>
            <a:off x="3108960" y="132444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914400" y="48463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Extrinsic Investments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914400" y="411480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Intrinsic Investments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914400" y="25603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914400" y="3291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Group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Membership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15"/>
          <p:cNvSpPr/>
          <p:nvPr/>
        </p:nvSpPr>
        <p:spPr>
          <a:xfrm>
            <a:off x="3108960" y="214740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6"/>
          <p:cNvSpPr/>
          <p:nvPr/>
        </p:nvSpPr>
        <p:spPr>
          <a:xfrm flipV="1">
            <a:off x="3108960" y="2834640"/>
            <a:ext cx="731520" cy="4428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7"/>
          <p:cNvSpPr/>
          <p:nvPr/>
        </p:nvSpPr>
        <p:spPr>
          <a:xfrm flipV="1">
            <a:off x="3108960" y="2834640"/>
            <a:ext cx="731520" cy="77580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8"/>
          <p:cNvSpPr/>
          <p:nvPr/>
        </p:nvSpPr>
        <p:spPr>
          <a:xfrm flipV="1">
            <a:off x="3108960" y="3657600"/>
            <a:ext cx="731520" cy="14709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9"/>
          <p:cNvSpPr/>
          <p:nvPr/>
        </p:nvSpPr>
        <p:spPr>
          <a:xfrm flipV="1">
            <a:off x="3108960" y="3657600"/>
            <a:ext cx="731520" cy="77580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0"/>
          <p:cNvSpPr/>
          <p:nvPr/>
        </p:nvSpPr>
        <p:spPr>
          <a:xfrm>
            <a:off x="6034320" y="1555200"/>
            <a:ext cx="3839760" cy="255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1"/>
          <p:cNvSpPr/>
          <p:nvPr/>
        </p:nvSpPr>
        <p:spPr>
          <a:xfrm>
            <a:off x="274320" y="1005840"/>
            <a:ext cx="3199680" cy="2925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3474720" y="1280160"/>
            <a:ext cx="2559600" cy="2010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Components of Losses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14400" y="182880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40480" y="16459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Satisfaction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Model of Voluntary Group Membership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949440" y="2067120"/>
            <a:ext cx="2833920" cy="1553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(Predicts Persistence)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14400" y="1005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840480" y="250488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Perceived Quality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Alternatives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840480" y="3363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Possible Losses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Line 8"/>
          <p:cNvSpPr/>
          <p:nvPr/>
        </p:nvSpPr>
        <p:spPr>
          <a:xfrm>
            <a:off x="6035040" y="20116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9"/>
          <p:cNvSpPr/>
          <p:nvPr/>
        </p:nvSpPr>
        <p:spPr>
          <a:xfrm>
            <a:off x="6035040" y="2834640"/>
            <a:ext cx="9144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0"/>
          <p:cNvSpPr/>
          <p:nvPr/>
        </p:nvSpPr>
        <p:spPr>
          <a:xfrm flipV="1">
            <a:off x="6035040" y="2926080"/>
            <a:ext cx="914400" cy="7315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206240" y="2031120"/>
            <a:ext cx="1532880" cy="1778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188720" y="1372320"/>
            <a:ext cx="1553760" cy="178560"/>
          </a:xfrm>
          <a:prstGeom prst="rect">
            <a:avLst/>
          </a:prstGeom>
          <a:ln>
            <a:noFill/>
          </a:ln>
        </p:spPr>
      </p:pic>
      <p:sp>
        <p:nvSpPr>
          <p:cNvPr id="159" name="Line 11"/>
          <p:cNvSpPr/>
          <p:nvPr/>
        </p:nvSpPr>
        <p:spPr>
          <a:xfrm>
            <a:off x="3108960" y="132444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914400" y="48463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Extrinsic Investments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914400" y="411480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Intrinsic Investments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914400" y="256032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Replacement Groups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914400" y="3291840"/>
            <a:ext cx="2193840" cy="639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Group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Membership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16"/>
          <p:cNvSpPr/>
          <p:nvPr/>
        </p:nvSpPr>
        <p:spPr>
          <a:xfrm>
            <a:off x="3108960" y="2147400"/>
            <a:ext cx="731520" cy="68724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7"/>
          <p:cNvSpPr/>
          <p:nvPr/>
        </p:nvSpPr>
        <p:spPr>
          <a:xfrm flipV="1">
            <a:off x="3108960" y="2834640"/>
            <a:ext cx="731520" cy="4428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8"/>
          <p:cNvSpPr/>
          <p:nvPr/>
        </p:nvSpPr>
        <p:spPr>
          <a:xfrm flipV="1">
            <a:off x="3108960" y="2834640"/>
            <a:ext cx="731520" cy="77580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9"/>
          <p:cNvSpPr/>
          <p:nvPr/>
        </p:nvSpPr>
        <p:spPr>
          <a:xfrm flipV="1">
            <a:off x="3108960" y="3657600"/>
            <a:ext cx="731520" cy="14709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0"/>
          <p:cNvSpPr/>
          <p:nvPr/>
        </p:nvSpPr>
        <p:spPr>
          <a:xfrm flipV="1">
            <a:off x="3108960" y="3657600"/>
            <a:ext cx="731520" cy="77580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57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Emerson, R. M. (1976). Social Exchange Theory.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Annual Review of Sociology, 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335-362.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Rusbult, C. E., Martz, J. M., &amp; Agnew, C. (1998) The Investment Model Scale: Measuring commitment level, satisfaction level, quality of alternatives and investment size.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Personal Relationships, 5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(4), 357-387. https://doi.org/10.1111/j.1475-6811.1998.tb00177.x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2021-09-02T08:11:45Z</dcterms:created>
  <dc:creator>Kurtis D. Miller</dc:creator>
  <dc:description/>
  <dc:language>en-US</dc:language>
  <cp:lastModifiedBy>Kurtis D. Miller</cp:lastModifiedBy>
  <dcterms:modified xsi:type="dcterms:W3CDTF">2021-09-02T09:02:05Z</dcterms:modified>
  <cp:revision>4</cp:revision>
  <dc:subject/>
  <dc:title/>
</cp:coreProperties>
</file>