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2B68385-2248-4BDF-8DA5-6379F9705E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Visual Presentation of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Activity slides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Stan’s company grew rapidly.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 moved to Cleveland in 1975, and founded </a:t>
            </a:r>
            <a:r>
              <a:rPr b="0" lang="en-US" sz="3200" spc="-1" strike="noStrike">
                <a:latin typeface="Arial"/>
              </a:rPr>
              <a:t>his company only three years later. By 1988, it </a:t>
            </a:r>
            <a:r>
              <a:rPr b="0" lang="en-US" sz="3200" spc="-1" strike="noStrike">
                <a:latin typeface="Arial"/>
              </a:rPr>
              <a:t>was the largest retailer in Cleveland, and by </a:t>
            </a:r>
            <a:r>
              <a:rPr b="0" lang="en-US" sz="3200" spc="-1" strike="noStrike">
                <a:latin typeface="Arial"/>
              </a:rPr>
              <a:t>1997, it was the largest retailer in Ohio.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8412480" y="5120640"/>
            <a:ext cx="158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Citation,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Many people claim to have spotted Elvis Presley since his death.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32% of people have seen Elvis.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8412840" y="5120640"/>
            <a:ext cx="158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Citation,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Blue cars are becoming more popular.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30 people drove blue cars this year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22 people drove blue cars last year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8 people drove blue cars the year before that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8413200" y="5120640"/>
            <a:ext cx="158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Citation,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2020-09-13T23:01:07Z</dcterms:created>
  <dc:creator/>
  <dc:description/>
  <dc:language>en-US</dc:language>
  <cp:lastModifiedBy/>
  <dcterms:modified xsi:type="dcterms:W3CDTF">2020-09-13T23:25:26Z</dcterms:modified>
  <cp:revision>1</cp:revision>
  <dc:subject/>
  <dc:title/>
</cp:coreProperties>
</file>