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77450" cy="566896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3640" y="225720"/>
            <a:ext cx="906624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Choosing a Topic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03640" y="1171080"/>
            <a:ext cx="9066240" cy="42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34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What two major areas affect topic choice?</a:t>
            </a:r>
            <a:endParaRPr b="0" lang="en-US" sz="32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What are examples of environmental resources?</a:t>
            </a:r>
            <a:endParaRPr b="0" lang="en-US" sz="32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What are examples of psychological characteristics?</a:t>
            </a:r>
            <a:endParaRPr b="0" lang="en-US" sz="32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How many topics should I consider?</a:t>
            </a:r>
            <a:endParaRPr b="0" lang="en-US" sz="32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How can I brainstorm a topic?</a:t>
            </a:r>
            <a:endParaRPr b="0" lang="en-US" sz="32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What does a topic look like?</a:t>
            </a:r>
            <a:endParaRPr b="0" lang="en-US" sz="32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How should you evaluate a potential topic?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2019-08-22T10:56:15Z</dcterms:created>
  <dc:creator/>
  <dc:description/>
  <dc:language>en-US</dc:language>
  <cp:lastModifiedBy/>
  <dcterms:modified xsi:type="dcterms:W3CDTF">2019-08-22T16:51:46Z</dcterms:modified>
  <cp:revision>14</cp:revision>
  <dc:subject/>
  <dc:title/>
</cp:coreProperties>
</file>