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640" y="225720"/>
            <a:ext cx="906696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Course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3640" y="1171080"/>
            <a:ext cx="9066960" cy="42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How can I get extra credit?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is the late work policy?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is my professor’s email address?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are the required materials?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are the major assignments?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Are there exams? When are they?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Where does most of my grade come from?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How is participation assessed?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2019-08-22T10:56:15Z</dcterms:created>
  <dc:creator/>
  <dc:description/>
  <dc:language>en-US</dc:language>
  <cp:lastModifiedBy/>
  <dcterms:modified xsi:type="dcterms:W3CDTF">2019-08-22T11:46:09Z</dcterms:modified>
  <cp:revision>10</cp:revision>
  <dc:subject/>
  <dc:title/>
</cp:coreProperties>
</file>