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77450" cy="56689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676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9067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280" y="3043800"/>
            <a:ext cx="9067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676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4424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49800" y="1326240"/>
            <a:ext cx="4424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280" y="3043800"/>
            <a:ext cx="4424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49800" y="3043800"/>
            <a:ext cx="4424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676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29196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69400" y="1326240"/>
            <a:ext cx="29196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5160" y="1326240"/>
            <a:ext cx="29196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280" y="3043800"/>
            <a:ext cx="29196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69400" y="3043800"/>
            <a:ext cx="29196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5160" y="3043800"/>
            <a:ext cx="29196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676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280" y="1326240"/>
            <a:ext cx="90676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676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90676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676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4424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49800" y="1326240"/>
            <a:ext cx="4424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676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280" y="225720"/>
            <a:ext cx="90676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676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4424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49800" y="1326240"/>
            <a:ext cx="4424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3280" y="3043800"/>
            <a:ext cx="4424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676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280" y="1326240"/>
            <a:ext cx="90676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676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4424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9800" y="1326240"/>
            <a:ext cx="4424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49800" y="3043800"/>
            <a:ext cx="4424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676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4424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9800" y="1326240"/>
            <a:ext cx="4424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3280" y="3043800"/>
            <a:ext cx="9067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676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9067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3280" y="3043800"/>
            <a:ext cx="9067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676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4424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49800" y="1326240"/>
            <a:ext cx="4424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3280" y="3043800"/>
            <a:ext cx="4424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49800" y="3043800"/>
            <a:ext cx="4424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676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29196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69400" y="1326240"/>
            <a:ext cx="29196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5160" y="1326240"/>
            <a:ext cx="29196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280" y="3043800"/>
            <a:ext cx="29196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69400" y="3043800"/>
            <a:ext cx="29196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5160" y="3043800"/>
            <a:ext cx="29196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676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90676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676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4424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49800" y="1326240"/>
            <a:ext cx="4424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676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280" y="225720"/>
            <a:ext cx="90676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676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4424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49800" y="1326240"/>
            <a:ext cx="4424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280" y="3043800"/>
            <a:ext cx="4424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676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44247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9800" y="1326240"/>
            <a:ext cx="4424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9800" y="3043800"/>
            <a:ext cx="4424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676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4424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9800" y="1326240"/>
            <a:ext cx="44247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280" y="3043800"/>
            <a:ext cx="9067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676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906840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676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90676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3280" y="75600"/>
            <a:ext cx="9067680" cy="12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Insert an image (include citation and license information).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3280" y="1326240"/>
            <a:ext cx="90676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3280" y="75600"/>
            <a:ext cx="9067680" cy="12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Crop the same image taller than it is wide (include citation &amp; license info)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3280" y="1326240"/>
            <a:ext cx="90676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3280" y="75600"/>
            <a:ext cx="9067680" cy="12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Crop the same image wider than it is tall (include citation &amp; license info)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3280" y="1326240"/>
            <a:ext cx="90676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3280" y="75600"/>
            <a:ext cx="9067680" cy="12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Insert an image with a transparent background (remember to cite).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3280" y="1326240"/>
            <a:ext cx="90676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3280" y="225720"/>
            <a:ext cx="90676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References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3280" y="1326240"/>
            <a:ext cx="90676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Application>LibreOffice/6.4.5.2$Linux_X86_64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2020-09-07T10:50:42Z</dcterms:created>
  <dc:creator/>
  <dc:description/>
  <dc:language>en-US</dc:language>
  <cp:lastModifiedBy/>
  <dcterms:modified xsi:type="dcterms:W3CDTF">2020-09-07T15:11:32Z</dcterms:modified>
  <cp:revision>2</cp:revision>
  <dc:subject/>
  <dc:title/>
</cp:coreProperties>
</file>