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A78C0682-B618-4742-AA1B-5181C8BD553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can I get extra credit?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is the late work policy?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is my professor’s email address?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are the required materials?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are the major presentations?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Where does most of my grade come from?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is participation assessed?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2019-08-22T10:56:15Z</dcterms:created>
  <dc:creator/>
  <dc:description/>
  <dc:language>en-US</dc:language>
  <cp:lastModifiedBy/>
  <dcterms:modified xsi:type="dcterms:W3CDTF">2019-08-22T11:00:43Z</dcterms:modified>
  <cp:revision>2</cp:revision>
  <dc:subject/>
  <dc:title/>
</cp:coreProperties>
</file>