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6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1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6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8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A830-A762-4C0A-BF7D-EDA24545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644" y="742684"/>
            <a:ext cx="2202712" cy="416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55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6B526-77EE-4F54-9BCB-32F76180F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17BFF-F569-442E-8CB9-2E476C59E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" y="264646"/>
            <a:ext cx="10537751" cy="63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5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6B526-77EE-4F54-9BCB-32F76180F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0CE09C-3B46-4115-B122-1A4B66351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4" y="1562986"/>
            <a:ext cx="11407332" cy="37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A830-A762-4C0A-BF7D-EDA24545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644" y="742684"/>
            <a:ext cx="2202712" cy="416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216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6B526-77EE-4F54-9BCB-32F76180F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C99F1-5F53-4F7B-BBB7-2D7500139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21" y="415058"/>
            <a:ext cx="10438957" cy="60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2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6B526-77EE-4F54-9BCB-32F76180F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496B5-6F1C-47BA-8C0E-327633D23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" y="1672247"/>
            <a:ext cx="11097833" cy="35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7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A830-A762-4C0A-BF7D-EDA24545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644" y="742684"/>
            <a:ext cx="2202712" cy="416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998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6B526-77EE-4F54-9BCB-32F76180F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9B67B-699F-498B-937B-9E83CC5B5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90" y="278978"/>
            <a:ext cx="7669619" cy="63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4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6B526-77EE-4F54-9BCB-32F76180F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50191-3B63-4E53-BC42-5B47C0B13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44" y="321351"/>
            <a:ext cx="9441711" cy="621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02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Elephant</vt:lpstr>
      <vt:lpstr>BrushVTI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JACOB E. URQUICO</dc:creator>
  <cp:lastModifiedBy>KURT JACOB E. URQUICO</cp:lastModifiedBy>
  <cp:revision>1</cp:revision>
  <dcterms:created xsi:type="dcterms:W3CDTF">2020-11-06T01:03:22Z</dcterms:created>
  <dcterms:modified xsi:type="dcterms:W3CDTF">2020-11-06T01:08:04Z</dcterms:modified>
</cp:coreProperties>
</file>