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6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026" y="16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D20A45-9BEF-4CE3-BBF5-35E53E534D7F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15BF5F-89D6-4968-B99A-F7D86FFD635E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20A45-9BEF-4CE3-BBF5-35E53E534D7F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BF5F-89D6-4968-B99A-F7D86FFD635E}" type="slidenum">
              <a:rPr lang="ru-RU" smtClean="0"/>
              <a:t>‹#›</a:t>
            </a:fld>
            <a:endParaRPr lang="ru-RU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20A45-9BEF-4CE3-BBF5-35E53E534D7F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BF5F-89D6-4968-B99A-F7D86FFD635E}" type="slidenum">
              <a:rPr lang="ru-RU" smtClean="0"/>
              <a:t>‹#›</a:t>
            </a:fld>
            <a:endParaRPr lang="ru-RU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20A45-9BEF-4CE3-BBF5-35E53E534D7F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BF5F-89D6-4968-B99A-F7D86FFD635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20A45-9BEF-4CE3-BBF5-35E53E534D7F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BF5F-89D6-4968-B99A-F7D86FFD635E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20A45-9BEF-4CE3-BBF5-35E53E534D7F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BF5F-89D6-4968-B99A-F7D86FFD635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20A45-9BEF-4CE3-BBF5-35E53E534D7F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BF5F-89D6-4968-B99A-F7D86FFD635E}" type="slidenum">
              <a:rPr lang="ru-RU" smtClean="0"/>
              <a:t>‹#›</a:t>
            </a:fld>
            <a:endParaRPr lang="ru-RU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20A45-9BEF-4CE3-BBF5-35E53E534D7F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BF5F-89D6-4968-B99A-F7D86FFD635E}" type="slidenum">
              <a:rPr lang="ru-RU" smtClean="0"/>
              <a:t>‹#›</a:t>
            </a:fld>
            <a:endParaRPr lang="ru-RU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20A45-9BEF-4CE3-BBF5-35E53E534D7F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BF5F-89D6-4968-B99A-F7D86FFD63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20A45-9BEF-4CE3-BBF5-35E53E534D7F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BF5F-89D6-4968-B99A-F7D86FFD63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20A45-9BEF-4CE3-BBF5-35E53E534D7F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BF5F-89D6-4968-B99A-F7D86FFD63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7D20A45-9BEF-4CE3-BBF5-35E53E534D7F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F15BF5F-89D6-4968-B99A-F7D86FFD635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057400"/>
            <a:ext cx="7239000" cy="986119"/>
          </a:xfrm>
          <a:ln>
            <a:solidFill>
              <a:schemeClr val="lt1">
                <a:alpha val="26000"/>
              </a:schemeClr>
            </a:solidFill>
          </a:ln>
          <a:effectLst>
            <a:glow rad="127000">
              <a:schemeClr val="accent1"/>
            </a:glow>
            <a:outerShdw blurRad="38100" dist="12700" dir="5400000" rotWithShape="0">
              <a:srgbClr val="000000">
                <a:alpha val="1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733800"/>
            <a:ext cx="4191000" cy="2404338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endParaRPr lang="en-US" dirty="0" smtClean="0"/>
          </a:p>
        </p:txBody>
      </p:sp>
      <p:pic>
        <p:nvPicPr>
          <p:cNvPr id="1027" name="Picture 3" descr="C:\Users\Administrator\Downloads\team-pog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"/>
            <a:ext cx="7543800" cy="747126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9000"/>
              </a:srgbClr>
            </a:outerShdw>
            <a:reflection stA="25000" endPos="65000" dist="50800" dir="5400000" sy="-100000" algn="bl" rotWithShape="0"/>
          </a:effectLst>
          <a:scene3d>
            <a:camera prst="perspective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0" y="2140803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/>
              <a:t>Jquery</a:t>
            </a:r>
            <a:r>
              <a:rPr lang="en-US" sz="4800" dirty="0" smtClean="0"/>
              <a:t> .Animation({ })</a:t>
            </a:r>
            <a:endParaRPr lang="ru-RU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2971800" y="3733800"/>
            <a:ext cx="381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.By: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Kurt Jacob Estrada </a:t>
            </a:r>
            <a:r>
              <a:rPr lang="en-US" sz="2400" dirty="0" err="1" smtClean="0"/>
              <a:t>Urquico</a:t>
            </a:r>
            <a:endParaRPr lang="en-US" sz="2400" dirty="0" smtClean="0"/>
          </a:p>
          <a:p>
            <a:r>
              <a:rPr lang="en-US" sz="2400" dirty="0" smtClean="0"/>
              <a:t>Mark Louise </a:t>
            </a:r>
            <a:r>
              <a:rPr lang="en-US" sz="2400" dirty="0" err="1" smtClean="0"/>
              <a:t>Felonia</a:t>
            </a:r>
            <a:r>
              <a:rPr lang="en-US" sz="2400" dirty="0" smtClean="0"/>
              <a:t> Lao</a:t>
            </a:r>
          </a:p>
          <a:p>
            <a:r>
              <a:rPr lang="en-US" sz="2400" dirty="0" smtClean="0"/>
              <a:t>}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1342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Administrator\Downloads\sticker,375x36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2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57400"/>
            <a:ext cx="7754713" cy="1910716"/>
          </a:xfrm>
        </p:spPr>
        <p:txBody>
          <a:bodyPr/>
          <a:lstStyle/>
          <a:p>
            <a:r>
              <a:rPr lang="en-US" dirty="0" smtClean="0"/>
              <a:t>Word of the DAY!!! 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95400" y="3525818"/>
            <a:ext cx="6777318" cy="17319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Ng </a:t>
            </a:r>
            <a:r>
              <a:rPr lang="en-US" dirty="0" err="1" smtClean="0"/>
              <a:t>mga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POGI.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124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5400" dirty="0">
                <a:solidFill>
                  <a:srgbClr val="4B4F56"/>
                </a:solidFill>
                <a:latin typeface="Helvetica"/>
              </a:rPr>
              <a:t>this is actually a real word. “</a:t>
            </a:r>
            <a:r>
              <a:rPr lang="en-US" sz="5400" dirty="0" err="1">
                <a:solidFill>
                  <a:srgbClr val="4B4F56"/>
                </a:solidFill>
                <a:latin typeface="Helvetica"/>
              </a:rPr>
              <a:t>Cummingtonite</a:t>
            </a:r>
            <a:r>
              <a:rPr lang="en-US" sz="5400" dirty="0">
                <a:solidFill>
                  <a:srgbClr val="4B4F56"/>
                </a:solidFill>
                <a:latin typeface="Helvetica"/>
              </a:rPr>
              <a:t>” is a mineral named after </a:t>
            </a:r>
            <a:r>
              <a:rPr lang="en-US" sz="5400" dirty="0" err="1">
                <a:solidFill>
                  <a:srgbClr val="4B4F56"/>
                </a:solidFill>
                <a:latin typeface="Helvetica"/>
              </a:rPr>
              <a:t>Cummington</a:t>
            </a:r>
            <a:r>
              <a:rPr lang="en-US" sz="5400" dirty="0">
                <a:solidFill>
                  <a:srgbClr val="4B4F56"/>
                </a:solidFill>
                <a:latin typeface="Helvetica"/>
              </a:rPr>
              <a:t>, Massachusetts</a:t>
            </a:r>
            <a:r>
              <a:rPr lang="en-US" sz="4800" dirty="0" smtClean="0">
                <a:solidFill>
                  <a:srgbClr val="4B4F56"/>
                </a:solidFill>
                <a:latin typeface="Helvetica"/>
              </a:rPr>
              <a:t>.</a:t>
            </a:r>
          </a:p>
          <a:p>
            <a:pPr algn="just"/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“CUMMINGTONITE”</a:t>
            </a:r>
            <a:endParaRPr lang="ru-RU" dirty="0"/>
          </a:p>
        </p:txBody>
      </p:sp>
      <p:pic>
        <p:nvPicPr>
          <p:cNvPr id="2052" name="Picture 4" descr="C:\Users\Administrator\Downloads\sticker,375x36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2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72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438400"/>
            <a:ext cx="7756263" cy="1524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CODES </a:t>
            </a:r>
            <a:r>
              <a:rPr lang="en-US" dirty="0" smtClean="0"/>
              <a:t>“car.html”</a:t>
            </a:r>
            <a:endParaRPr lang="ru-RU" dirty="0"/>
          </a:p>
        </p:txBody>
      </p:sp>
      <p:pic>
        <p:nvPicPr>
          <p:cNvPr id="2052" name="Picture 4" descr="C:\Users\Administrator\Downloads\sticker,375x36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2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41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56263" cy="14478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CODES </a:t>
            </a:r>
            <a:r>
              <a:rPr lang="en-US" dirty="0" smtClean="0"/>
              <a:t>“style.css”</a:t>
            </a:r>
            <a:endParaRPr lang="ru-RU" dirty="0"/>
          </a:p>
        </p:txBody>
      </p:sp>
      <p:pic>
        <p:nvPicPr>
          <p:cNvPr id="2052" name="Picture 4" descr="C:\Users\Administrator\Downloads\sticker,375x36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2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18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2362200"/>
            <a:ext cx="7756263" cy="156344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CODES </a:t>
            </a:r>
            <a:r>
              <a:rPr lang="en-US" dirty="0" smtClean="0"/>
              <a:t>“script.js”</a:t>
            </a:r>
            <a:endParaRPr lang="ru-RU" dirty="0"/>
          </a:p>
        </p:txBody>
      </p:sp>
      <p:pic>
        <p:nvPicPr>
          <p:cNvPr id="2052" name="Picture 4" descr="C:\Users\Administrator\Downloads\sticker,375x36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2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2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Administrator\Downloads\sticker,375x36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2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90040" y="1365884"/>
            <a:ext cx="7754713" cy="1910716"/>
          </a:xfrm>
        </p:spPr>
        <p:txBody>
          <a:bodyPr/>
          <a:lstStyle/>
          <a:p>
            <a:r>
              <a:rPr lang="en-US" sz="7200" dirty="0" smtClean="0"/>
              <a:t>OUTPUT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367080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istrator\Downloads\mEQM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8600"/>
            <a:ext cx="5410200" cy="633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1441" y="4572000"/>
            <a:ext cx="6777318" cy="173198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THANKYOU!!!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39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98</TotalTime>
  <Words>64</Words>
  <Application>Microsoft Office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Hardcover</vt:lpstr>
      <vt:lpstr>PowerPoint Presentation</vt:lpstr>
      <vt:lpstr>Word of the DAY!!!  </vt:lpstr>
      <vt:lpstr>“CUMMINGTONITE”</vt:lpstr>
      <vt:lpstr>CODES “car.html”</vt:lpstr>
      <vt:lpstr>CODES “style.css”</vt:lpstr>
      <vt:lpstr>CODES “script.js”</vt:lpstr>
      <vt:lpstr>OUTPUT</vt:lpstr>
      <vt:lpstr>THANKYOU!!!</vt:lpstr>
    </vt:vector>
  </TitlesOfParts>
  <Company>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.Animation()</dc:title>
  <dc:creator>MX</dc:creator>
  <cp:lastModifiedBy>Lhen Mark Watanabe</cp:lastModifiedBy>
  <cp:revision>12</cp:revision>
  <dcterms:created xsi:type="dcterms:W3CDTF">2017-03-05T02:43:55Z</dcterms:created>
  <dcterms:modified xsi:type="dcterms:W3CDTF">2017-03-10T16:48:24Z</dcterms:modified>
</cp:coreProperties>
</file>