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60B02E-5515-45B2-872C-10B87E678B4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hie Dacuan" initials="LD" lastIdx="1" clrIdx="0">
    <p:extLst>
      <p:ext uri="{19B8F6BF-5375-455C-9EA6-DF929625EA0E}">
        <p15:presenceInfo xmlns:p15="http://schemas.microsoft.com/office/powerpoint/2012/main" userId="fe6f1363d40d09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84" d="100"/>
          <a:sy n="184" d="100"/>
        </p:scale>
        <p:origin x="-3618" y="-2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5T12:13:25.9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5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5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0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27C37E-40C0-4669-B012-D4D030BF1AEF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0501E0-1B63-4591-948E-ECBDDE93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7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6754" y="4467497"/>
            <a:ext cx="8386354" cy="195568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WORD OF THE DAY……… 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5767" y="5101762"/>
            <a:ext cx="3200400" cy="2103120"/>
          </a:xfrm>
        </p:spPr>
        <p:txBody>
          <a:bodyPr>
            <a:noAutofit/>
          </a:bodyPr>
          <a:lstStyle/>
          <a:p>
            <a:pPr fontAlgn="base"/>
            <a:r>
              <a:rPr lang="en-PH" sz="2400" b="1" cap="all" dirty="0"/>
              <a:t>AHOLEHOLE</a:t>
            </a:r>
          </a:p>
          <a:p>
            <a:pPr fontAlgn="base"/>
            <a:r>
              <a:rPr lang="en-PH" sz="2000" i="1" dirty="0" err="1" smtClean="0"/>
              <a:t>Aholehole</a:t>
            </a:r>
            <a:r>
              <a:rPr lang="en-PH" sz="2000" i="1" dirty="0"/>
              <a:t> </a:t>
            </a:r>
            <a:r>
              <a:rPr lang="en-PH" sz="2000" dirty="0"/>
              <a:t>is pronounced “ah-holy-holy,” and is the name of a species of Hawaiian </a:t>
            </a:r>
            <a:r>
              <a:rPr lang="en-PH" sz="2000" dirty="0" err="1"/>
              <a:t>flagtail</a:t>
            </a:r>
            <a:r>
              <a:rPr lang="en-PH" sz="2000" dirty="0"/>
              <a:t> fish native to the central Pacific.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89413" y="5691657"/>
            <a:ext cx="636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</a:t>
            </a:r>
          </a:p>
          <a:p>
            <a:r>
              <a:rPr lang="en-US" dirty="0" smtClean="0"/>
              <a:t>Gabriel Dacuan</a:t>
            </a:r>
          </a:p>
          <a:p>
            <a:r>
              <a:rPr lang="en-US" dirty="0" err="1" smtClean="0"/>
              <a:t>Crhistian</a:t>
            </a:r>
            <a:r>
              <a:rPr lang="en-US" dirty="0" smtClean="0"/>
              <a:t> </a:t>
            </a:r>
            <a:r>
              <a:rPr lang="en-US" dirty="0" err="1" smtClean="0"/>
              <a:t>Layco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7936991" cy="6068801"/>
          </a:xfrm>
        </p:spPr>
        <p:txBody>
          <a:bodyPr>
            <a:noAutofit/>
          </a:bodyPr>
          <a:lstStyle/>
          <a:p>
            <a:r>
              <a:rPr lang="en-PH" sz="1600" dirty="0"/>
              <a:t>&lt;!DOCTYPE html&gt;</a:t>
            </a:r>
            <a:br>
              <a:rPr lang="en-PH" sz="1600" dirty="0"/>
            </a:br>
            <a:r>
              <a:rPr lang="en-PH" sz="1600" dirty="0"/>
              <a:t>&lt;html&gt;</a:t>
            </a:r>
            <a:br>
              <a:rPr lang="en-PH" sz="1600" dirty="0"/>
            </a:br>
            <a:r>
              <a:rPr lang="en-PH" sz="1600" dirty="0"/>
              <a:t>&lt;head&gt;</a:t>
            </a:r>
            <a:br>
              <a:rPr lang="en-PH" sz="1600" dirty="0"/>
            </a:br>
            <a:r>
              <a:rPr lang="en-PH" sz="1600" dirty="0"/>
              <a:t>&lt;link </a:t>
            </a:r>
            <a:r>
              <a:rPr lang="en-PH" sz="1600" dirty="0" err="1"/>
              <a:t>rel</a:t>
            </a:r>
            <a:r>
              <a:rPr lang="en-PH" sz="1600" dirty="0"/>
              <a:t>="stylesheet" </a:t>
            </a:r>
            <a:r>
              <a:rPr lang="en-PH" sz="1600" dirty="0" err="1"/>
              <a:t>href</a:t>
            </a:r>
            <a:r>
              <a:rPr lang="en-PH" sz="1600" dirty="0"/>
              <a:t>="bag.css"&gt;&lt;!--to connect to the </a:t>
            </a:r>
            <a:r>
              <a:rPr lang="en-PH" sz="1600" dirty="0" err="1"/>
              <a:t>css</a:t>
            </a:r>
            <a:r>
              <a:rPr lang="en-PH" sz="1600" dirty="0"/>
              <a:t>--&gt;</a:t>
            </a:r>
            <a:br>
              <a:rPr lang="en-PH" sz="1600" dirty="0"/>
            </a:br>
            <a:r>
              <a:rPr lang="en-PH" sz="1600" dirty="0"/>
              <a:t>&lt;script </a:t>
            </a:r>
            <a:r>
              <a:rPr lang="en-PH" sz="1600" dirty="0" err="1"/>
              <a:t>src</a:t>
            </a:r>
            <a:r>
              <a:rPr lang="en-PH" sz="1600" dirty="0"/>
              <a:t>="jquery.js"&gt;&lt;/script&gt;&lt;!--to connect to the </a:t>
            </a:r>
            <a:r>
              <a:rPr lang="en-PH" sz="1600" dirty="0" err="1"/>
              <a:t>jquery</a:t>
            </a:r>
            <a:r>
              <a:rPr lang="en-PH" sz="1600" dirty="0"/>
              <a:t> library--&gt;</a:t>
            </a:r>
            <a:br>
              <a:rPr lang="en-PH" sz="1600" dirty="0"/>
            </a:br>
            <a:r>
              <a:rPr lang="en-PH" sz="1600" dirty="0"/>
              <a:t>&lt;script </a:t>
            </a:r>
            <a:r>
              <a:rPr lang="en-PH" sz="1600" dirty="0" err="1"/>
              <a:t>src</a:t>
            </a:r>
            <a:r>
              <a:rPr lang="en-PH" sz="1600" dirty="0"/>
              <a:t>="animate.js"&gt;&lt;!--to connect to </a:t>
            </a:r>
            <a:r>
              <a:rPr lang="en-PH" sz="1600" dirty="0" err="1"/>
              <a:t>jquery</a:t>
            </a:r>
            <a:r>
              <a:rPr lang="en-PH" sz="1600" dirty="0"/>
              <a:t> codes--&gt;</a:t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&lt;/script&gt;</a:t>
            </a:r>
            <a:br>
              <a:rPr lang="en-PH" sz="1600" dirty="0"/>
            </a:br>
            <a:r>
              <a:rPr lang="en-PH" sz="1600" dirty="0"/>
              <a:t>&lt;script </a:t>
            </a:r>
            <a:r>
              <a:rPr lang="en-PH" sz="1600" dirty="0" err="1"/>
              <a:t>src</a:t>
            </a:r>
            <a:r>
              <a:rPr lang="en-PH" sz="1600" dirty="0"/>
              <a:t>="jquery-ui.js"&gt;&lt;!--to </a:t>
            </a:r>
            <a:r>
              <a:rPr lang="en-PH" sz="1600" dirty="0" err="1"/>
              <a:t>cennect</a:t>
            </a:r>
            <a:r>
              <a:rPr lang="en-PH" sz="1600" dirty="0"/>
              <a:t> to the </a:t>
            </a:r>
            <a:r>
              <a:rPr lang="en-PH" sz="1600" dirty="0" err="1"/>
              <a:t>jq</a:t>
            </a:r>
            <a:r>
              <a:rPr lang="en-PH" sz="1600" dirty="0"/>
              <a:t> </a:t>
            </a:r>
            <a:r>
              <a:rPr lang="en-PH" sz="1600" dirty="0" err="1"/>
              <a:t>ui</a:t>
            </a:r>
            <a:r>
              <a:rPr lang="en-PH" sz="1600" dirty="0"/>
              <a:t> library--&gt;</a:t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&lt;/script&gt;</a:t>
            </a:r>
            <a:br>
              <a:rPr lang="en-PH" sz="1600" dirty="0"/>
            </a:br>
            <a:r>
              <a:rPr lang="en-PH" sz="1600" dirty="0"/>
              <a:t>&lt;/head&gt;</a:t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&lt;body&gt;</a:t>
            </a:r>
            <a:br>
              <a:rPr lang="en-PH" sz="1600" dirty="0"/>
            </a:br>
            <a:r>
              <a:rPr lang="en-PH" sz="1600" dirty="0"/>
              <a:t>&lt;div style="</a:t>
            </a:r>
            <a:r>
              <a:rPr lang="en-PH" sz="1600" dirty="0" err="1"/>
              <a:t>position:center</a:t>
            </a:r>
            <a:r>
              <a:rPr lang="en-PH" sz="1600" dirty="0"/>
              <a:t>;"&gt;&lt;!--to position it to center--&gt;</a:t>
            </a:r>
            <a:br>
              <a:rPr lang="en-PH" sz="1600" dirty="0"/>
            </a:br>
            <a:r>
              <a:rPr lang="en-PH" sz="1600" dirty="0"/>
              <a:t>&lt;button class="btn1"  title="This will move you to the direction UP"&gt;up&lt;/</a:t>
            </a:r>
            <a:r>
              <a:rPr lang="en-PH" sz="1600"/>
              <a:t>button</a:t>
            </a:r>
            <a:r>
              <a:rPr lang="en-PH" sz="1600" smtClean="0"/>
              <a:t>&gt;&lt;!--</a:t>
            </a:r>
            <a:r>
              <a:rPr lang="en-PH" sz="1600" dirty="0"/>
              <a:t>this is a button that has a title in it </a:t>
            </a:r>
            <a:r>
              <a:rPr lang="en-PH" sz="1600"/>
              <a:t>when </a:t>
            </a:r>
            <a:r>
              <a:rPr lang="en-PH" sz="1600" smtClean="0"/>
              <a:t>hovered--&gt;</a:t>
            </a: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&lt;button class="btn2"  title="This will move you to the direction down"&gt;down&lt;/button&gt;&lt;!--this is a button that has a title in it when hovered--&gt;</a:t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&lt;button class="btn3"  title="This will move you to the direction LEFT"&gt;left&lt;/button&gt;&lt;!--this is a button that has a title in it when hovered--&gt;</a:t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&lt;button class="btn4"  title="This will move you to the direction RIGHT"&gt;right&lt;/button&gt;&lt;!--this is a button that has a title in it when hovered--&gt;</a:t>
            </a:r>
            <a:br>
              <a:rPr lang="en-PH" sz="1600" dirty="0"/>
            </a:br>
            <a:r>
              <a:rPr lang="en-PH" sz="1600" dirty="0"/>
              <a:t/>
            </a:r>
            <a:br>
              <a:rPr lang="en-PH" sz="1600" dirty="0"/>
            </a:br>
            <a:r>
              <a:rPr lang="en-PH" sz="1600" dirty="0"/>
              <a:t>&lt;button class="btn5"  title="This will move you to the PHILIPPINES"&gt;Philippines&lt;/button&gt;&lt;!--this is a button that has a title in it when hovered--&gt;</a:t>
            </a:r>
            <a:br>
              <a:rPr lang="en-PH" sz="1600" dirty="0"/>
            </a:br>
            <a:r>
              <a:rPr lang="en-PH" sz="1600" dirty="0"/>
              <a:t>&lt;/div&gt;</a:t>
            </a:r>
            <a:br>
              <a:rPr lang="en-PH" sz="1600" dirty="0"/>
            </a:br>
            <a:r>
              <a:rPr lang="en-PH" sz="1600" dirty="0"/>
              <a:t>&lt;/body&gt;</a:t>
            </a:r>
            <a:br>
              <a:rPr lang="en-PH" sz="1600" dirty="0"/>
            </a:br>
            <a:r>
              <a:rPr lang="en-PH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90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177" y="2035699"/>
            <a:ext cx="9720072" cy="2241755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                              </a:t>
            </a:r>
            <a:r>
              <a:rPr lang="en-US" sz="4800" dirty="0" err="1" smtClean="0"/>
              <a:t>Css</a:t>
            </a:r>
            <a:r>
              <a:rPr lang="en-US" sz="4800" dirty="0"/>
              <a:t> CODES</a:t>
            </a:r>
            <a:br>
              <a:rPr lang="en-US" sz="4800" dirty="0"/>
            </a:br>
            <a:r>
              <a:rPr lang="en-US" sz="2700" dirty="0"/>
              <a:t>body{</a:t>
            </a:r>
            <a:br>
              <a:rPr lang="en-US" sz="2700" dirty="0"/>
            </a:br>
            <a:r>
              <a:rPr lang="en-US" sz="2700" dirty="0" err="1"/>
              <a:t>background-image:url</a:t>
            </a:r>
            <a:r>
              <a:rPr lang="en-US" sz="2700" dirty="0"/>
              <a:t>(map.gif)/*this is the background image of the html*/</a:t>
            </a:r>
            <a:br>
              <a:rPr lang="en-US" sz="2700" dirty="0"/>
            </a:br>
            <a:r>
              <a:rPr lang="en-US" sz="2700" dirty="0"/>
              <a:t>}</a:t>
            </a:r>
            <a:br>
              <a:rPr lang="en-US" sz="2700" dirty="0"/>
            </a:br>
            <a:r>
              <a:rPr lang="en-US" sz="2700" dirty="0"/>
              <a:t>  button {</a:t>
            </a:r>
            <a:br>
              <a:rPr lang="en-US" sz="2700" dirty="0"/>
            </a:br>
            <a:r>
              <a:rPr lang="en-US" sz="2700" dirty="0"/>
              <a:t>    width: 8em;/*this is the width of the button*/</a:t>
            </a:r>
            <a:br>
              <a:rPr lang="en-US" sz="2700" dirty="0"/>
            </a:br>
            <a:r>
              <a:rPr lang="en-US" sz="2700" dirty="0"/>
              <a:t>  }</a:t>
            </a:r>
            <a:br>
              <a:rPr lang="en-US" sz="2700" dirty="0"/>
            </a:br>
            <a:r>
              <a:rPr lang="en-US" sz="2700" dirty="0"/>
              <a:t>.</a:t>
            </a:r>
            <a:r>
              <a:rPr lang="en-US" sz="2700" dirty="0" err="1"/>
              <a:t>ui</a:t>
            </a:r>
            <a:r>
              <a:rPr lang="en-US" sz="2700" dirty="0"/>
              <a:t>-widget{/*this is the widget appearing when  you hover to an </a:t>
            </a:r>
            <a:r>
              <a:rPr lang="en-US" sz="2700" dirty="0" err="1"/>
              <a:t>elemnt</a:t>
            </a:r>
            <a:r>
              <a:rPr lang="en-US" sz="2700" dirty="0"/>
              <a:t>*/</a:t>
            </a:r>
            <a:br>
              <a:rPr lang="en-US" sz="2700" dirty="0"/>
            </a:br>
            <a:r>
              <a:rPr lang="en-US" sz="2700" dirty="0" err="1"/>
              <a:t>font-family:century</a:t>
            </a:r>
            <a:r>
              <a:rPr lang="en-US" sz="2700" dirty="0"/>
              <a:t> gothic;/*desired font style*/</a:t>
            </a:r>
            <a:br>
              <a:rPr lang="en-US" sz="2700" dirty="0"/>
            </a:br>
            <a:r>
              <a:rPr lang="en-US" sz="2700" dirty="0"/>
              <a:t>font-zize:15px;/*desired font size*/</a:t>
            </a:r>
            <a:br>
              <a:rPr lang="en-US" sz="2700" dirty="0"/>
            </a:br>
            <a:r>
              <a:rPr lang="en-US" sz="2700" dirty="0"/>
              <a:t>border: 1px solid #000000;/*desired border*/</a:t>
            </a:r>
            <a:br>
              <a:rPr lang="en-US" sz="2700" dirty="0"/>
            </a:br>
            <a:r>
              <a:rPr lang="en-US" sz="2700" dirty="0"/>
              <a:t>background:#</a:t>
            </a:r>
            <a:r>
              <a:rPr lang="en-US" sz="2700" dirty="0" err="1"/>
              <a:t>ffffff</a:t>
            </a:r>
            <a:r>
              <a:rPr lang="en-US" sz="2700" dirty="0"/>
              <a:t>;/*desired background*/</a:t>
            </a:r>
            <a:br>
              <a:rPr lang="en-US" sz="2700" dirty="0"/>
            </a:br>
            <a:r>
              <a:rPr lang="en-US" sz="2700" dirty="0" err="1"/>
              <a:t>color:black</a:t>
            </a:r>
            <a:r>
              <a:rPr lang="en-US" sz="2700" dirty="0"/>
              <a:t>;/*desired font color*/</a:t>
            </a:r>
            <a:br>
              <a:rPr lang="en-US" sz="2700" dirty="0"/>
            </a:br>
            <a:r>
              <a:rPr lang="en-US" sz="2700" dirty="0"/>
              <a:t>padding:8px;/*desired padding*/</a:t>
            </a:r>
            <a:br>
              <a:rPr lang="en-US" sz="2700" dirty="0"/>
            </a:br>
            <a:r>
              <a:rPr lang="en-US" sz="2700" dirty="0" err="1"/>
              <a:t>position:absolute</a:t>
            </a:r>
            <a:r>
              <a:rPr lang="en-US" sz="2700" dirty="0"/>
              <a:t>;/*the </a:t>
            </a:r>
            <a:r>
              <a:rPr lang="en-US" sz="2700" dirty="0" err="1"/>
              <a:t>positionwhich</a:t>
            </a:r>
            <a:r>
              <a:rPr lang="en-US" sz="2700" dirty="0"/>
              <a:t> is absolute*/</a:t>
            </a:r>
            <a:br>
              <a:rPr lang="en-US" sz="2700" dirty="0"/>
            </a:br>
            <a:r>
              <a:rPr lang="en-US" sz="2700" dirty="0"/>
              <a:t>}</a:t>
            </a:r>
            <a:br>
              <a:rPr lang="en-US" sz="2700" dirty="0"/>
            </a:br>
            <a:r>
              <a:rPr lang="en-US" sz="2700" dirty="0"/>
              <a:t>.</a:t>
            </a:r>
            <a:r>
              <a:rPr lang="en-US" sz="2700" dirty="0" err="1"/>
              <a:t>ui</a:t>
            </a:r>
            <a:r>
              <a:rPr lang="en-US" sz="2700" dirty="0"/>
              <a:t>-helper-hidden-accessible{/*the </a:t>
            </a:r>
            <a:r>
              <a:rPr lang="en-US" sz="2700" dirty="0" err="1"/>
              <a:t>appering</a:t>
            </a:r>
            <a:r>
              <a:rPr lang="en-US" sz="2700" dirty="0"/>
              <a:t> black text*/</a:t>
            </a:r>
            <a:br>
              <a:rPr lang="en-US" sz="2700" dirty="0"/>
            </a:br>
            <a:r>
              <a:rPr lang="en-US" sz="2700" dirty="0"/>
              <a:t>height: 0px;/*to minimize to a not visible </a:t>
            </a:r>
            <a:r>
              <a:rPr lang="en-US" sz="2700" dirty="0" err="1"/>
              <a:t>px</a:t>
            </a:r>
            <a:r>
              <a:rPr lang="en-US" sz="2700" dirty="0"/>
              <a:t>*/</a:t>
            </a:r>
            <a:br>
              <a:rPr lang="en-US" sz="2700" dirty="0"/>
            </a:br>
            <a:r>
              <a:rPr lang="en-US" sz="2700" dirty="0" err="1"/>
              <a:t>overflow:hidden</a:t>
            </a:r>
            <a:r>
              <a:rPr lang="en-US" sz="2700" dirty="0"/>
              <a:t>;/*to hide it*/</a:t>
            </a:r>
            <a:br>
              <a:rPr lang="en-US" sz="2700" dirty="0"/>
            </a:br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4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80712"/>
            <a:ext cx="9720072" cy="56749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                       </a:t>
            </a:r>
            <a:r>
              <a:rPr lang="en-US" sz="1800" dirty="0"/>
              <a:t>JQUERY CODES</a:t>
            </a:r>
            <a:br>
              <a:rPr lang="en-US" sz="1800" dirty="0"/>
            </a:br>
            <a:r>
              <a:rPr lang="en-PH" sz="1800" dirty="0"/>
              <a:t>$(document).ready(function(){//to activate this you need to open the website</a:t>
            </a:r>
            <a:br>
              <a:rPr lang="en-PH" sz="1800" dirty="0"/>
            </a:br>
            <a:r>
              <a:rPr lang="en-PH" sz="1800" dirty="0"/>
              <a:t>    $(".btn1").click(function(){//so when </a:t>
            </a:r>
            <a:r>
              <a:rPr lang="en-PH" sz="1800" dirty="0" err="1"/>
              <a:t>when</a:t>
            </a:r>
            <a:r>
              <a:rPr lang="en-PH" sz="1800" dirty="0"/>
              <a:t> the button named by this id was clicked it will proceed to its function</a:t>
            </a:r>
            <a:br>
              <a:rPr lang="en-PH" sz="1800" dirty="0"/>
            </a:br>
            <a:r>
              <a:rPr lang="en-PH" sz="1800" dirty="0"/>
              <a:t>        $("body").animate({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backgroundPositionX</a:t>
            </a:r>
            <a:r>
              <a:rPr lang="en-PH" sz="1800" dirty="0"/>
              <a:t>: "+=0px",//in this case the horizontal movements will do nothing 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backgroundPositionY</a:t>
            </a:r>
            <a:r>
              <a:rPr lang="en-PH" sz="1800" dirty="0"/>
              <a:t>: "+=500px"//in this case it will move depends on how many the pixels you assigned</a:t>
            </a:r>
            <a:br>
              <a:rPr lang="en-PH" sz="1800" dirty="0"/>
            </a:br>
            <a:r>
              <a:rPr lang="en-PH" sz="1800" dirty="0"/>
              <a:t>        });</a:t>
            </a:r>
            <a:br>
              <a:rPr lang="en-PH" sz="1800" dirty="0"/>
            </a:br>
            <a:r>
              <a:rPr lang="en-PH" sz="1800" dirty="0"/>
              <a:t>    });</a:t>
            </a:r>
            <a:br>
              <a:rPr lang="en-PH" sz="1800" dirty="0"/>
            </a:br>
            <a:r>
              <a:rPr lang="en-PH" sz="1800" dirty="0"/>
              <a:t>        $(".btn2").click(function(){//so when </a:t>
            </a:r>
            <a:r>
              <a:rPr lang="en-PH" sz="1800" dirty="0" err="1"/>
              <a:t>when</a:t>
            </a:r>
            <a:r>
              <a:rPr lang="en-PH" sz="1800" dirty="0"/>
              <a:t> the button named by this id was clicked it will proceed to its function</a:t>
            </a:r>
            <a:br>
              <a:rPr lang="en-PH" sz="1800" dirty="0"/>
            </a:br>
            <a:r>
              <a:rPr lang="en-PH" sz="1800" dirty="0"/>
              <a:t>        $("body").animate({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backgroundPositionX</a:t>
            </a:r>
            <a:r>
              <a:rPr lang="en-PH" sz="1800" dirty="0"/>
              <a:t>: "+=0px", //in this case the horizontal movements will do nothing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backgroundPositionY</a:t>
            </a:r>
            <a:r>
              <a:rPr lang="en-PH" sz="1800" dirty="0"/>
              <a:t>: "-=500px"//in this case it will move depends on how many the pixels you assigned</a:t>
            </a:r>
            <a:br>
              <a:rPr lang="en-PH" sz="1800" dirty="0"/>
            </a:br>
            <a:r>
              <a:rPr lang="en-PH" sz="1800" dirty="0"/>
              <a:t>        });</a:t>
            </a:r>
            <a:br>
              <a:rPr lang="en-PH" sz="1800" dirty="0"/>
            </a:br>
            <a:r>
              <a:rPr lang="en-PH" sz="1800" dirty="0"/>
              <a:t>    });</a:t>
            </a:r>
            <a:br>
              <a:rPr lang="en-PH" sz="1800" dirty="0"/>
            </a:br>
            <a:r>
              <a:rPr lang="en-PH" sz="1800" dirty="0"/>
              <a:t>        $(".btn3").click(function(){//so when </a:t>
            </a:r>
            <a:r>
              <a:rPr lang="en-PH" sz="1800" dirty="0" err="1"/>
              <a:t>when</a:t>
            </a:r>
            <a:r>
              <a:rPr lang="en-PH" sz="1800" dirty="0"/>
              <a:t> the button named by this id was clicked it will proceed to its function</a:t>
            </a:r>
            <a:br>
              <a:rPr lang="en-PH" sz="1800" dirty="0"/>
            </a:br>
            <a:r>
              <a:rPr lang="en-PH" sz="1800" dirty="0"/>
              <a:t>        $("body").animate({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backgroundPositionX</a:t>
            </a:r>
            <a:r>
              <a:rPr lang="en-PH" sz="1800" dirty="0"/>
              <a:t>: "+=500px",//in this case it will move depends on how many the pixels you assigned 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backgroundPositionY</a:t>
            </a:r>
            <a:r>
              <a:rPr lang="en-PH" sz="1800" dirty="0"/>
              <a:t>: "+=0px"//in this case the vertical movements will do nothing</a:t>
            </a:r>
            <a:br>
              <a:rPr lang="en-PH" sz="1800" dirty="0"/>
            </a:br>
            <a:r>
              <a:rPr lang="en-PH" sz="1800" dirty="0"/>
              <a:t>        });</a:t>
            </a:r>
            <a:br>
              <a:rPr lang="en-PH" sz="1800" dirty="0"/>
            </a:br>
            <a:r>
              <a:rPr lang="en-PH" sz="1800" dirty="0"/>
              <a:t>    });</a:t>
            </a:r>
            <a:br>
              <a:rPr lang="en-PH" sz="1800" dirty="0"/>
            </a:br>
            <a:r>
              <a:rPr lang="en-PH" sz="1800" dirty="0"/>
              <a:t>        $(".btn4").click(function(){//so when </a:t>
            </a:r>
            <a:r>
              <a:rPr lang="en-PH" sz="1800" dirty="0" err="1"/>
              <a:t>when</a:t>
            </a:r>
            <a:r>
              <a:rPr lang="en-PH" sz="1800" dirty="0"/>
              <a:t> the button named by this id was clicked it will proceed to its function</a:t>
            </a:r>
            <a:br>
              <a:rPr lang="en-PH" sz="1800" dirty="0"/>
            </a:br>
            <a:r>
              <a:rPr lang="en-PH" sz="1800" dirty="0"/>
              <a:t>        $("body").animate({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backgroundPositionX</a:t>
            </a:r>
            <a:r>
              <a:rPr lang="en-PH" sz="1800" dirty="0"/>
              <a:t>: "-=500px",//in this case it will move depends on how many the pixels you assigned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backgroundPositionY</a:t>
            </a:r>
            <a:r>
              <a:rPr lang="en-PH" sz="1800" dirty="0"/>
              <a:t>: "+=0px"//in this case the  vertical movements will do nothing</a:t>
            </a:r>
            <a:br>
              <a:rPr lang="en-PH" sz="1800" dirty="0"/>
            </a:br>
            <a:r>
              <a:rPr lang="en-PH" sz="1800" dirty="0"/>
              <a:t>        });</a:t>
            </a:r>
            <a:br>
              <a:rPr lang="en-PH" sz="1800" dirty="0"/>
            </a:br>
            <a:r>
              <a:rPr lang="en-PH" sz="1800" dirty="0"/>
              <a:t>    });</a:t>
            </a:r>
            <a:br>
              <a:rPr lang="en-PH" sz="1800" dirty="0"/>
            </a:br>
            <a:r>
              <a:rPr lang="en-PH" sz="1800" dirty="0"/>
              <a:t>$(document).one('click', '.btn5', function(){//this is used t activate one click only</a:t>
            </a:r>
            <a:br>
              <a:rPr lang="en-PH" sz="1800" dirty="0"/>
            </a:br>
            <a:r>
              <a:rPr lang="en-PH" sz="1800" dirty="0"/>
              <a:t>   $("body").animate({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backgroundPositionX</a:t>
            </a:r>
            <a:r>
              <a:rPr lang="en-PH" sz="1800" dirty="0"/>
              <a:t>: "1500px",//in this case it will move to the specific part depends on how many the pixels you assigned</a:t>
            </a:r>
            <a:br>
              <a:rPr lang="en-PH" sz="1800" dirty="0"/>
            </a:br>
            <a:r>
              <a:rPr lang="en-PH" sz="1800" dirty="0"/>
              <a:t>            </a:t>
            </a:r>
            <a:r>
              <a:rPr lang="en-PH" sz="1800" dirty="0" err="1"/>
              <a:t>backgroundPositionY</a:t>
            </a:r>
            <a:r>
              <a:rPr lang="en-PH" sz="1800" dirty="0"/>
              <a:t>: "1500px"//in this case it will move to the specific part depends on how many the pixels you assigned</a:t>
            </a:r>
            <a:br>
              <a:rPr lang="en-PH" sz="1800" dirty="0"/>
            </a:br>
            <a:r>
              <a:rPr lang="en-PH" sz="1800" dirty="0"/>
              <a:t>        });</a:t>
            </a:r>
            <a:br>
              <a:rPr lang="en-PH" sz="1800" dirty="0"/>
            </a:br>
            <a:r>
              <a:rPr lang="en-PH" sz="1800" dirty="0"/>
              <a:t>  });</a:t>
            </a:r>
            <a:br>
              <a:rPr lang="en-PH" sz="1800" dirty="0"/>
            </a:br>
            <a:r>
              <a:rPr lang="en-PH" sz="18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0826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1335024"/>
            <a:ext cx="9073515" cy="51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WORD OF THE DAY………  </vt:lpstr>
      <vt:lpstr>&lt;!DOCTYPE html&gt; &lt;html&gt; &lt;head&gt; &lt;link rel="stylesheet" href="bag.css"&gt;&lt;!--to connect to the css--&gt; &lt;script src="jquery.js"&gt;&lt;/script&gt;&lt;!--to connect to the jquery library--&gt; &lt;script src="animate.js"&gt;&lt;!--to connect to jquery codes--&gt;  &lt;/script&gt; &lt;script src="jquery-ui.js"&gt;&lt;!--to cennect to the jq ui library--&gt;  &lt;/script&gt; &lt;/head&gt;  &lt;body&gt; &lt;div style="position:center;"&gt;&lt;!--to position it to center--&gt; &lt;button class="btn1"  title="This will move you to the direction UP"&gt;up&lt;/button&gt;&lt;!--this is a button that has a title in it when hovered--&gt;  &lt;button class="btn2"  title="This will move you to the direction down"&gt;down&lt;/button&gt;&lt;!--this is a button that has a title in it when hovered--&gt;  &lt;button class="btn3"  title="This will move you to the direction LEFT"&gt;left&lt;/button&gt;&lt;!--this is a button that has a title in it when hovered--&gt;  &lt;button class="btn4"  title="This will move you to the direction RIGHT"&gt;right&lt;/button&gt;&lt;!--this is a button that has a title in it when hovered--&gt;  &lt;button class="btn5"  title="This will move you to the PHILIPPINES"&gt;Philippines&lt;/button&gt;&lt;!--this is a button that has a title in it when hovered--&gt; &lt;/div&gt; &lt;/body&gt; &lt;/html&gt;</vt:lpstr>
      <vt:lpstr>                              Css CODES body{ background-image:url(map.gif)/*this is the background image of the html*/ }   button {     width: 8em;/*this is the width of the button*/   } .ui-widget{/*this is the widget appearing when  you hover to an elemnt*/ font-family:century gothic;/*desired font style*/ font-zize:15px;/*desired font size*/ border: 1px solid #000000;/*desired border*/ background:#ffffff;/*desired background*/ color:black;/*desired font color*/ padding:8px;/*desired padding*/ position:absolute;/*the positionwhich is absolute*/ } .ui-helper-hidden-accessible{/*the appering black text*/ height: 0px;/*to minimize to a not visible px*/ overflow:hidden;/*to hide it*/ }</vt:lpstr>
      <vt:lpstr>                         JQUERY CODES $(document).ready(function(){//to activate this you need to open the website     $(".btn1").click(function(){//so when when the button named by this id was clicked it will proceed to its function         $("body").animate({             backgroundPositionX: "+=0px",//in this case the horizontal movements will do nothing              backgroundPositionY: "+=500px"//in this case it will move depends on how many the pixels you assigned         });     });         $(".btn2").click(function(){//so when when the button named by this id was clicked it will proceed to its function         $("body").animate({             backgroundPositionX: "+=0px", //in this case the horizontal movements will do nothing             backgroundPositionY: "-=500px"//in this case it will move depends on how many the pixels you assigned         });     });         $(".btn3").click(function(){//so when when the button named by this id was clicked it will proceed to its function         $("body").animate({             backgroundPositionX: "+=500px",//in this case it will move depends on how many the pixels you assigned              backgroundPositionY: "+=0px"//in this case the vertical movements will do nothing         });     });         $(".btn4").click(function(){//so when when the button named by this id was clicked it will proceed to its function         $("body").animate({             backgroundPositionX: "-=500px",//in this case it will move depends on how many the pixels you assigned             backgroundPositionY: "+=0px"//in this case the  vertical movements will do nothing         });     }); $(document).one('click', '.btn5', function(){//this is used t activate one click only    $("body").animate({             backgroundPositionX: "1500px",//in this case it will move to the specific part depends on how many the pixels you assigned             backgroundPositionY: "1500px"//in this case it will move to the specific part depends on how many the pixels you assigned         });   });     });</vt:lpstr>
      <vt:lpstr>OUtPut 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OF THE DAY………</dc:title>
  <dc:creator>PC15</dc:creator>
  <cp:lastModifiedBy>Luchie Dacuan</cp:lastModifiedBy>
  <cp:revision>7</cp:revision>
  <dcterms:created xsi:type="dcterms:W3CDTF">2017-03-05T01:31:06Z</dcterms:created>
  <dcterms:modified xsi:type="dcterms:W3CDTF">2017-03-05T04:47:03Z</dcterms:modified>
</cp:coreProperties>
</file>