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7556500" cx="10680700"/>
  <p:notesSz cx="6858000" cy="9144000"/>
  <p:embeddedFontLst>
    <p:embeddedFont>
      <p:font typeface="Alegrey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legreya-regular.fntdata"/><Relationship Id="rId25" Type="http://schemas.openxmlformats.org/officeDocument/2006/relationships/slide" Target="slides/slide20.xml"/><Relationship Id="rId28" Type="http://schemas.openxmlformats.org/officeDocument/2006/relationships/font" Target="fonts/Alegreya-italic.fntdata"/><Relationship Id="rId27" Type="http://schemas.openxmlformats.org/officeDocument/2006/relationships/font" Target="fonts/Alegrey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egrey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ajd tytułowy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Nagłówek sekcji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ytuł i zawartość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ytuł i zawartość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ytuł pionowy i teks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 rot="5400000">
            <a:off x="5726113" y="2562225"/>
            <a:ext cx="6051550" cy="227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 rot="5400000">
            <a:off x="1107282" y="365920"/>
            <a:ext cx="6051550" cy="6662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ytuł i tekst pionow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3074987" y="-88900"/>
            <a:ext cx="4538662" cy="9085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Obraz z podpise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Zawartość z podpise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Pust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ylko tytuł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Porównani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Tytuł pionowy i teks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wa elementy zawartości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801688" y="2184400"/>
            <a:ext cx="4465637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5419725" y="2184400"/>
            <a:ext cx="4467225" cy="45386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Nagłówek sekcji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Slajd tytułow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ytuł i tekst pionow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Obraz z podpise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/>
          <p:nvPr>
            <p:ph idx="2" type="pic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Zawartość z podpise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Pust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ylko tytuł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Porównani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Dwa elementy zawartości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01687" y="671512"/>
            <a:ext cx="9085262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01687" y="2184400"/>
            <a:ext cx="9085262" cy="4538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52125" lIns="52125" spcFirstLastPara="1" rIns="52125" wrap="square" tIns="521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335100" y="1236670"/>
            <a:ext cx="80106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latin typeface="Alegreya"/>
                <a:ea typeface="Alegreya"/>
                <a:cs typeface="Alegreya"/>
                <a:sym typeface="Alegreya"/>
              </a:rPr>
              <a:t>Medical Clinic</a:t>
            </a:r>
            <a:endParaRPr sz="6900"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Software System to Support a Doctor</a:t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335100" y="5116475"/>
            <a:ext cx="8010600" cy="6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Akademia Górniczo-Hutnicza im. Stanisława Staszica w Krakowie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Arial"/>
              <a:buNone/>
            </a:pPr>
            <a:r>
              <a:rPr b="1" lang="en-US" sz="1600">
                <a:solidFill>
                  <a:srgbClr val="808080"/>
                </a:solidFill>
              </a:rPr>
              <a:t>AGH University of Science and Technology</a:t>
            </a:r>
            <a:endParaRPr sz="1600"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00" y="3004100"/>
            <a:ext cx="1630584" cy="15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 b="11222" l="0" r="0" t="11593"/>
          <a:stretch/>
        </p:blipFill>
        <p:spPr>
          <a:xfrm>
            <a:off x="7003751" y="3237399"/>
            <a:ext cx="3005875" cy="108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formatykaagh.jpg" id="113" name="Shape 113"/>
          <p:cNvPicPr preferRelativeResize="0"/>
          <p:nvPr/>
        </p:nvPicPr>
        <p:blipFill rotWithShape="1">
          <a:blip r:embed="rId5">
            <a:alphaModFix/>
          </a:blip>
          <a:srcRect b="21106" l="0" r="0" t="10409"/>
          <a:stretch/>
        </p:blipFill>
        <p:spPr>
          <a:xfrm>
            <a:off x="3321363" y="3359900"/>
            <a:ext cx="3326700" cy="8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2562" t="0"/>
          <a:stretch/>
        </p:blipFill>
        <p:spPr>
          <a:xfrm>
            <a:off x="641200" y="1167100"/>
            <a:ext cx="9398299" cy="52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Storage Structure</a:t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5" y="1932100"/>
            <a:ext cx="9665100" cy="49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50" y="871125"/>
            <a:ext cx="6660625" cy="58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type="title"/>
          </p:nvPr>
        </p:nvSpPr>
        <p:spPr>
          <a:xfrm>
            <a:off x="801676" y="671500"/>
            <a:ext cx="3969900" cy="23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9. System Architecture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500" y="640535"/>
            <a:ext cx="6385700" cy="627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801675" y="671500"/>
            <a:ext cx="4360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 STD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11. User Interfaces</a:t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25" y="1932093"/>
            <a:ext cx="6329100" cy="48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975" y="892675"/>
            <a:ext cx="6556750" cy="5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87" y="896563"/>
            <a:ext cx="6549325" cy="57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75" y="886075"/>
            <a:ext cx="6571750" cy="57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12. Summary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Future Enhancements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Conclusion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Iñaki Seco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inaki.seco@opendeusto.es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Sefa Kurtoğlu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1030520412@erciyes.edu.tr</a:t>
            </a:r>
            <a:endParaRPr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General Description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Goals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Areas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Use Case Diagram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Activity Diagram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Context Diagram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Data Flow Diagram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Storage Structure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System Architecture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STD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User Interfaces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7"/>
            </a:pPr>
            <a:r>
              <a:rPr lang="en-US" sz="3000">
                <a:solidFill>
                  <a:schemeClr val="dk1"/>
                </a:solidFill>
              </a:rPr>
              <a:t>Summary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9" y="1026175"/>
            <a:ext cx="6821474" cy="3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900" y="4599100"/>
            <a:ext cx="3390926" cy="22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General Description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Our idea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Problem Statements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Objectives</a:t>
            </a:r>
            <a:endParaRPr/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Goals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Provide a paper-less hospital up to %90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Specially designed to help old people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Areas</a:t>
            </a:r>
            <a:endParaRPr/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Administrative area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Medical area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Ordering area</a:t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/>
              <a:t>Human resources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Use Case Diagram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59" l="0" r="0" t="49"/>
          <a:stretch/>
        </p:blipFill>
        <p:spPr>
          <a:xfrm>
            <a:off x="1544338" y="1932100"/>
            <a:ext cx="7599875" cy="482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Activity </a:t>
            </a:r>
            <a:r>
              <a:rPr lang="en-US">
                <a:solidFill>
                  <a:schemeClr val="dk1"/>
                </a:solidFill>
              </a:rPr>
              <a:t>Diagram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37" y="1932100"/>
            <a:ext cx="7309475" cy="49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Context </a:t>
            </a:r>
            <a:r>
              <a:rPr lang="en-US">
                <a:solidFill>
                  <a:schemeClr val="dk1"/>
                </a:solidFill>
              </a:rPr>
              <a:t>Diagram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63" y="1932100"/>
            <a:ext cx="8883426" cy="48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Data Flow </a:t>
            </a:r>
            <a:r>
              <a:rPr lang="en-US">
                <a:solidFill>
                  <a:schemeClr val="dk1"/>
                </a:solidFill>
              </a:rPr>
              <a:t>Diagram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350" y="1932098"/>
            <a:ext cx="6605849" cy="50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