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8EC4-02FA-4094-B4FE-D100D305427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7125-F99F-47DB-93AF-24482512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0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8EC4-02FA-4094-B4FE-D100D305427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7125-F99F-47DB-93AF-24482512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3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8EC4-02FA-4094-B4FE-D100D305427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7125-F99F-47DB-93AF-24482512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0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8EC4-02FA-4094-B4FE-D100D305427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7125-F99F-47DB-93AF-24482512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0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8EC4-02FA-4094-B4FE-D100D305427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7125-F99F-47DB-93AF-24482512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5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8EC4-02FA-4094-B4FE-D100D305427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7125-F99F-47DB-93AF-24482512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8EC4-02FA-4094-B4FE-D100D305427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7125-F99F-47DB-93AF-24482512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4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8EC4-02FA-4094-B4FE-D100D305427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7125-F99F-47DB-93AF-24482512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3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8EC4-02FA-4094-B4FE-D100D305427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7125-F99F-47DB-93AF-24482512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9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8EC4-02FA-4094-B4FE-D100D305427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7125-F99F-47DB-93AF-24482512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8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8EC4-02FA-4094-B4FE-D100D305427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7125-F99F-47DB-93AF-24482512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8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8EC4-02FA-4094-B4FE-D100D305427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87125-F99F-47DB-93AF-24482512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4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6028" y="94269"/>
            <a:ext cx="4628562" cy="6617616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//Project Prolog</a:t>
            </a:r>
          </a:p>
          <a:p>
            <a:pPr algn="l"/>
            <a:r>
              <a:rPr lang="en-US" sz="1800" dirty="0"/>
              <a:t>//Name: Kurt Jones</a:t>
            </a:r>
          </a:p>
          <a:p>
            <a:pPr algn="l"/>
            <a:r>
              <a:rPr lang="en-US" sz="1800" dirty="0"/>
              <a:t>//CS 1400 Section 001</a:t>
            </a:r>
          </a:p>
          <a:p>
            <a:pPr algn="l"/>
            <a:r>
              <a:rPr lang="en-US" sz="1800" dirty="0"/>
              <a:t>//Project: Lab 14</a:t>
            </a:r>
          </a:p>
          <a:p>
            <a:pPr algn="l"/>
            <a:r>
              <a:rPr lang="en-US" sz="1800" dirty="0"/>
              <a:t>//Date: 10/01/16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// I declare that the following code was written by me or provided</a:t>
            </a:r>
          </a:p>
          <a:p>
            <a:pPr algn="l"/>
            <a:r>
              <a:rPr lang="en-US" sz="1800" dirty="0"/>
              <a:t>// by the instructor for this project. I understand that copying source</a:t>
            </a:r>
          </a:p>
          <a:p>
            <a:pPr algn="l"/>
            <a:r>
              <a:rPr lang="en-US" sz="1800" dirty="0"/>
              <a:t>// code from any other source constitutes cheating, and that I will receive</a:t>
            </a:r>
          </a:p>
          <a:p>
            <a:pPr algn="l"/>
            <a:r>
              <a:rPr lang="en-US" sz="1800" dirty="0"/>
              <a:t>// a zero on this project if I am found in violation of this policy.</a:t>
            </a:r>
          </a:p>
          <a:p>
            <a:pPr algn="l"/>
            <a:r>
              <a:rPr lang="en-US" sz="1800" dirty="0"/>
              <a:t>//---------------------------------------------------------------------------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4317476" y="94268"/>
            <a:ext cx="2950590" cy="5656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Triangle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308049" y="820132"/>
            <a:ext cx="3044858" cy="2564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r>
              <a:rPr lang="en-US" dirty="0" err="1"/>
              <a:t>sideA:Int</a:t>
            </a:r>
            <a:endParaRPr lang="en-US" dirty="0"/>
          </a:p>
          <a:p>
            <a:pPr algn="ctr"/>
            <a:r>
              <a:rPr lang="en-US" dirty="0"/>
              <a:t>-</a:t>
            </a:r>
            <a:r>
              <a:rPr lang="en-US" dirty="0" err="1"/>
              <a:t>sideB:Int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4260915" y="3509963"/>
            <a:ext cx="3139126" cy="30815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r>
              <a:rPr lang="en-US" dirty="0" err="1"/>
              <a:t>CalcHypotenuse</a:t>
            </a:r>
            <a:r>
              <a:rPr lang="en-US" dirty="0"/>
              <a:t>(Void):</a:t>
            </a:r>
            <a:r>
              <a:rPr lang="en-US" dirty="0" err="1"/>
              <a:t>Int</a:t>
            </a:r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GetSideA</a:t>
            </a:r>
            <a:r>
              <a:rPr lang="en-US" dirty="0"/>
              <a:t>(Void):</a:t>
            </a:r>
            <a:r>
              <a:rPr lang="en-US" dirty="0" err="1"/>
              <a:t>Int</a:t>
            </a:r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GetSideB</a:t>
            </a:r>
            <a:r>
              <a:rPr lang="en-US" dirty="0"/>
              <a:t>(Void):</a:t>
            </a:r>
            <a:r>
              <a:rPr lang="en-US" dirty="0" err="1"/>
              <a:t>Int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8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</dc:creator>
  <cp:lastModifiedBy>kurt</cp:lastModifiedBy>
  <cp:revision>3</cp:revision>
  <dcterms:created xsi:type="dcterms:W3CDTF">2016-10-01T15:08:33Z</dcterms:created>
  <dcterms:modified xsi:type="dcterms:W3CDTF">2016-10-01T15:30:11Z</dcterms:modified>
</cp:coreProperties>
</file>