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sldIdLst>
    <p:sldId id="3920" r:id="rId2"/>
    <p:sldId id="3919" r:id="rId3"/>
  </p:sldIdLst>
  <p:sldSz cx="12192000" cy="6858000"/>
  <p:notesSz cx="6794500" cy="99314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ATO INABA" initials="HI" lastIdx="1" clrIdx="0">
    <p:extLst>
      <p:ext uri="{19B8F6BF-5375-455C-9EA6-DF929625EA0E}">
        <p15:presenceInfo xmlns:p15="http://schemas.microsoft.com/office/powerpoint/2012/main" userId="HAYATO INA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8C"/>
    <a:srgbClr val="3399CC"/>
    <a:srgbClr val="081FDA"/>
    <a:srgbClr val="595959"/>
    <a:srgbClr val="6F6F6F"/>
    <a:srgbClr val="7F7F7F"/>
    <a:srgbClr val="C7CDFD"/>
    <a:srgbClr val="FFFFFF"/>
    <a:srgbClr val="939DFC"/>
    <a:srgbClr val="D9D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3" autoAdjust="0"/>
    <p:restoredTop sz="94533" autoAdjust="0"/>
  </p:normalViewPr>
  <p:slideViewPr>
    <p:cSldViewPr>
      <p:cViewPr varScale="1">
        <p:scale>
          <a:sx n="84" d="100"/>
          <a:sy n="84" d="100"/>
        </p:scale>
        <p:origin x="90" y="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0614D1C-05FB-48DD-980F-55D13AEC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MS PGothic" panose="020B0600070205080204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C0F58CC-A0D7-4651-86DF-516C71FFFA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MS PGothic" panose="020B0600070205080204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F114A8-AB21-4B61-8E8D-CC28811D28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F573765-B0A5-49CC-8C20-E89C7F6D29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7415"/>
            <a:ext cx="5435600" cy="44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84DC5072-45AD-4EAD-B660-50403FB5E1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106"/>
            <a:ext cx="2944283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MS PGothic" panose="020B0600070205080204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7AC4AC3-63A3-4C53-B43C-13E857EEC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33106"/>
            <a:ext cx="2944283" cy="4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MS PGothic" panose="020B0600070205080204" pitchFamily="50" charset="-128"/>
              </a:defRPr>
            </a:lvl1pPr>
          </a:lstStyle>
          <a:p>
            <a:fld id="{3A870EF7-6D51-4328-A661-052120E08A1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4120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>
            <a:extLst>
              <a:ext uri="{FF2B5EF4-FFF2-40B4-BE49-F238E27FC236}">
                <a16:creationId xmlns:a16="http://schemas.microsoft.com/office/drawing/2014/main" id="{47E35D54-94BA-8040-9938-B59FFCA6D2E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6229" y="1171772"/>
            <a:ext cx="11639551" cy="2011362"/>
          </a:xfrm>
          <a:noFill/>
        </p:spPr>
        <p:txBody>
          <a:bodyPr anchor="t"/>
          <a:lstStyle>
            <a:lvl1pPr marL="0" indent="0" algn="ctr">
              <a:defRPr sz="405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 dirty="0"/>
              <a:t>Click to edit </a:t>
            </a:r>
            <a:br>
              <a:rPr lang="en-US" altLang="ja-JP" noProof="0" dirty="0"/>
            </a:br>
            <a:r>
              <a:rPr lang="en-US" altLang="ja-JP" noProof="0" dirty="0"/>
              <a:t>Master title style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706259-C074-4331-8425-AD4D7A00B03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" y="6673850"/>
            <a:ext cx="1339851" cy="184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56DBBE-62EE-4A56-BCD3-5172741095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60C01128-DA0E-40EA-9724-84FEF83636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4973" y="3813976"/>
            <a:ext cx="9602059" cy="18722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Click to edit</a:t>
            </a:r>
          </a:p>
          <a:p>
            <a:pPr lvl="0"/>
            <a:r>
              <a:rPr kumimoji="1" lang="en-US" altLang="ja-JP" dirty="0"/>
              <a:t>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94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>
            <a:extLst>
              <a:ext uri="{FF2B5EF4-FFF2-40B4-BE49-F238E27FC236}">
                <a16:creationId xmlns:a16="http://schemas.microsoft.com/office/drawing/2014/main" id="{47E35D54-94BA-8040-9938-B59FFCA6D2E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6225" y="2423319"/>
            <a:ext cx="11639551" cy="2011362"/>
          </a:xfrm>
          <a:noFill/>
        </p:spPr>
        <p:txBody>
          <a:bodyPr anchor="t"/>
          <a:lstStyle>
            <a:lvl1pPr marL="0" indent="0" algn="ctr">
              <a:defRPr sz="13800">
                <a:latin typeface="+mj-ea"/>
                <a:ea typeface="+mj-ea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dirty="0"/>
              <a:t>大事な単語</a:t>
            </a:r>
            <a:endParaRPr lang="en-US" altLang="ja-JP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706259-C074-4331-8425-AD4D7A00B03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" y="6673850"/>
            <a:ext cx="1339851" cy="1841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56DBBE-62EE-4A56-BCD3-5172741095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31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1FDA9A-DADE-43FC-9A23-076327CF1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008000"/>
          </a:xfrm>
        </p:spPr>
        <p:txBody>
          <a:bodyPr anchor="b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5A60EF4-B88F-4E1B-934D-742BAFA705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0513-B9C4-4C6A-BE8D-923E6EE2B8F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74EF59A-81FB-4C9E-86BC-D0CD92BF25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C0BC728-3F71-488E-9484-57D69E0B2BB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496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3"/>
            <a:ext cx="12192000" cy="1008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5779" y="1268760"/>
            <a:ext cx="11060443" cy="936104"/>
          </a:xfrm>
        </p:spPr>
        <p:txBody>
          <a:bodyPr/>
          <a:lstStyle>
            <a:lvl1pPr marL="0" indent="0">
              <a:buNone/>
              <a:defRPr sz="2800" b="1">
                <a:latin typeface="+mn-ea"/>
                <a:ea typeface="+mn-ea"/>
              </a:defRPr>
            </a:lvl1pPr>
            <a:lvl5pPr>
              <a:defRPr b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メッセージ</a:t>
            </a:r>
            <a:endParaRPr lang="en-US" altLang="ja-JP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7B54E9-7E5B-422B-A58B-40FC1A0F4F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C81F-6F51-475F-ABDF-7FEE4B0A1340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B0584B-6487-401F-B70B-5DF78D409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36CF7C-201B-40F9-99B8-A4D05C2FF19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5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9A5AD4-9CFA-450F-845F-C8896EB4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4BCC93-3B47-4DC4-82E7-BB93A6CA270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F0811AD-1F75-4A6F-8BD8-E5CEB3BE64B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12192000" cy="10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267891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9pPr>
          </a:lstStyle>
          <a:p>
            <a:r>
              <a:rPr kumimoji="1" lang="en-US" altLang="ja-JP"/>
              <a:t>Agenda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04B6A24-B159-47F5-8A5B-722A95F56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FC6F0-072C-4C7B-A2B9-91F85E8B1E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8DA08B-0891-468B-BD54-D2FB66676FA8}"/>
              </a:ext>
            </a:extLst>
          </p:cNvPr>
          <p:cNvSpPr txBox="1"/>
          <p:nvPr userDrawn="1"/>
        </p:nvSpPr>
        <p:spPr>
          <a:xfrm>
            <a:off x="695400" y="1484785"/>
            <a:ext cx="496855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400" dirty="0">
                <a:latin typeface="+mn-ea"/>
                <a:ea typeface="+mn-ea"/>
              </a:rPr>
              <a:t>本発表のまとめ</a:t>
            </a:r>
            <a:endParaRPr kumimoji="1" lang="en-US" altLang="ja-JP" sz="2400" dirty="0"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400" dirty="0">
                <a:latin typeface="+mn-ea"/>
                <a:ea typeface="+mn-ea"/>
              </a:rPr>
              <a:t>xxx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400" dirty="0" err="1">
                <a:latin typeface="+mn-ea"/>
                <a:ea typeface="+mn-ea"/>
              </a:rPr>
              <a:t>yyy</a:t>
            </a:r>
            <a:endParaRPr kumimoji="1" lang="en-US" altLang="ja-JP" sz="2400" dirty="0"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400" dirty="0" err="1">
                <a:latin typeface="+mn-ea"/>
                <a:ea typeface="+mn-ea"/>
              </a:rPr>
              <a:t>zzz</a:t>
            </a:r>
            <a:endParaRPr kumimoji="1" lang="en-US" altLang="ja-JP" sz="2400" dirty="0">
              <a:latin typeface="+mn-ea"/>
              <a:ea typeface="+mn-ea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400" dirty="0">
                <a:latin typeface="+mn-ea"/>
                <a:ea typeface="+mn-ea"/>
              </a:rPr>
              <a:t>本発表のまとめ（再掲）</a:t>
            </a:r>
          </a:p>
        </p:txBody>
      </p:sp>
    </p:spTree>
    <p:extLst>
      <p:ext uri="{BB962C8B-B14F-4D97-AF65-F5344CB8AC3E}">
        <p14:creationId xmlns:p14="http://schemas.microsoft.com/office/powerpoint/2010/main" val="14529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779427-C806-4279-8217-8D43E36C3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1C656D-D70C-497B-A732-EB1F1FDA6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51" y="1124743"/>
            <a:ext cx="11586468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4008A5C-2E7F-4CE3-8FFF-43F84E67D9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0224460" y="0"/>
            <a:ext cx="1679509" cy="79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0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94EFC6F0-072C-4C7B-A2B9-91F85E8B1E43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CED81FD-A2D0-4B58-8EB4-032C66271F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72217" y="6673850"/>
            <a:ext cx="7924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7F18BB3-35B7-4AA8-B2C1-9055D0B54F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673850"/>
            <a:ext cx="13398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828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89" r:id="rId3"/>
    <p:sldLayoutId id="2147483690" r:id="rId4"/>
    <p:sldLayoutId id="2147483692" r:id="rId5"/>
  </p:sldLayoutIdLst>
  <p:hf hdr="0" ftr="0" dt="0"/>
  <p:txStyles>
    <p:titleStyle>
      <a:lvl1pPr marL="267891" indent="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Verdana" panose="020B0604030504040204" pitchFamily="34" charset="0"/>
          <a:ea typeface="HGP創英角ｺﾞｼｯｸUB" pitchFamily="50" charset="-128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Verdana" panose="020B0604030504040204" pitchFamily="34" charset="0"/>
          <a:ea typeface="HGP創英角ｺﾞｼｯｸUB" pitchFamily="50" charset="-128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Verdana" panose="020B0604030504040204" pitchFamily="34" charset="0"/>
          <a:ea typeface="HGP創英角ｺﾞｼｯｸUB" pitchFamily="50" charset="-128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Verdana" panose="020B0604030504040204" pitchFamily="34" charset="0"/>
          <a:ea typeface="HGP創英角ｺﾞｼｯｸUB" pitchFamily="50" charset="-128"/>
        </a:defRPr>
      </a:lvl9pPr>
    </p:titleStyle>
    <p:bodyStyle>
      <a:lvl1pPr marL="201216" indent="-201216" algn="l" rtl="0" eaLnBrk="0" fontAlgn="base" hangingPunct="0">
        <a:spcBef>
          <a:spcPts val="45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l"/>
        <a:defRPr sz="2400" b="0" kern="1200">
          <a:solidFill>
            <a:schemeClr val="tx1"/>
          </a:solidFill>
          <a:latin typeface="+mn-lt"/>
          <a:ea typeface="Meiryo UI" panose="020B0604030504040204" pitchFamily="50" charset="-128"/>
          <a:cs typeface="Meiryo UI" panose="020B0604030504040204" pitchFamily="50" charset="-128"/>
        </a:defRPr>
      </a:lvl1pPr>
      <a:lvl2pPr marL="382191" indent="-122635" algn="l" rtl="0" eaLnBrk="0" fontAlgn="base" hangingPunct="0">
        <a:spcBef>
          <a:spcPts val="45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l"/>
        <a:defRPr sz="2000" b="0" kern="1200">
          <a:solidFill>
            <a:schemeClr val="tx1"/>
          </a:solidFill>
          <a:latin typeface="+mn-lt"/>
          <a:ea typeface="Meiryo UI" panose="020B0604030504040204" pitchFamily="50" charset="-128"/>
          <a:cs typeface="Meiryo UI" panose="020B0604030504040204" pitchFamily="50" charset="-128"/>
        </a:defRPr>
      </a:lvl2pPr>
      <a:lvl3pPr marL="641747" indent="-129779" algn="l" rtl="0" eaLnBrk="0" fontAlgn="base" hangingPunct="0">
        <a:spcBef>
          <a:spcPts val="45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l"/>
        <a:defRPr sz="1600" b="0" kern="1200">
          <a:solidFill>
            <a:schemeClr val="tx1"/>
          </a:solidFill>
          <a:latin typeface="+mn-lt"/>
          <a:ea typeface="Meiryo UI" panose="020B0604030504040204" pitchFamily="50" charset="-128"/>
          <a:cs typeface="Meiryo UI" panose="020B0604030504040204" pitchFamily="50" charset="-128"/>
        </a:defRPr>
      </a:lvl3pPr>
      <a:lvl4pPr marL="902494" indent="-12977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Meiryo UI" panose="020B0604030504040204" pitchFamily="50" charset="-128"/>
        </a:defRPr>
      </a:lvl4pPr>
      <a:lvl5pPr marL="1154906" indent="-12263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Meiryo UI" panose="020B0604030504040204" pitchFamily="50" charset="-128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F0A71-B7A7-4D72-A6CF-825F7F8A3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016D4-5481-4EF3-AC4C-D9AF77D88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29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60C35-FE23-4A2A-ACF7-C4B797F1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F33371-C1AF-4562-8E14-AA3E9958A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D0513-B9C4-4C6A-BE8D-923E6EE2B8F7}" type="slidenum">
              <a:rPr lang="en-US" altLang="ja-JP" smtClean="0"/>
              <a:pPr/>
              <a:t>2</a:t>
            </a:fld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FC73091-0EDE-4A31-8EF7-F5E96ED5EFA2}"/>
              </a:ext>
            </a:extLst>
          </p:cNvPr>
          <p:cNvSpPr txBox="1">
            <a:spLocks/>
          </p:cNvSpPr>
          <p:nvPr/>
        </p:nvSpPr>
        <p:spPr bwMode="auto">
          <a:xfrm rot="1334789">
            <a:off x="4782021" y="3780638"/>
            <a:ext cx="5264510" cy="1701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HGP創英角ｺﾞｼｯｸUB" pitchFamily="50" charset="-128"/>
              </a:defRPr>
            </a:lvl9pPr>
          </a:lstStyle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+mn-ea"/>
                <a:ea typeface="+mn-ea"/>
              </a:rPr>
              <a:t>制作途中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EEF507-E4B2-422A-AC15-6DBDF543A803}"/>
              </a:ext>
            </a:extLst>
          </p:cNvPr>
          <p:cNvSpPr/>
          <p:nvPr/>
        </p:nvSpPr>
        <p:spPr bwMode="auto">
          <a:xfrm>
            <a:off x="551384" y="1556792"/>
            <a:ext cx="4752528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BFBFBF"/>
              </a:buClr>
            </a:pPr>
            <a:r>
              <a:rPr kumimoji="1" lang="en-US" altLang="ja-JP" sz="3200" b="1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ja-JP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EE2C39-5001-489C-8F7D-6A82EBA6B62A}"/>
              </a:ext>
            </a:extLst>
          </p:cNvPr>
          <p:cNvSpPr txBox="1"/>
          <p:nvPr/>
        </p:nvSpPr>
        <p:spPr>
          <a:xfrm>
            <a:off x="5575873" y="1916832"/>
            <a:ext cx="28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+mn-ea"/>
                <a:ea typeface="+mn-ea"/>
              </a:rPr>
              <a:t>lay</a:t>
            </a:r>
            <a:endParaRPr kumimoji="1" lang="ja-JP" altLang="en-US" sz="2400" dirty="0"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B5858-7196-4EAF-AC88-79FE70A1DBE8}"/>
              </a:ext>
            </a:extLst>
          </p:cNvPr>
          <p:cNvSpPr txBox="1"/>
          <p:nvPr/>
        </p:nvSpPr>
        <p:spPr>
          <a:xfrm>
            <a:off x="8349952" y="1763523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+mn-ea"/>
                <a:ea typeface="+mn-ea"/>
              </a:rPr>
              <a:t>アイルランド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9262C4A-E7A2-450B-9AE2-CF6E67459945}"/>
              </a:ext>
            </a:extLst>
          </p:cNvPr>
          <p:cNvCxnSpPr/>
          <p:nvPr/>
        </p:nvCxnSpPr>
        <p:spPr bwMode="auto">
          <a:xfrm>
            <a:off x="1055440" y="1484784"/>
            <a:ext cx="0" cy="3888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181016-8270-4DE0-B7AC-B6F2CAF53827}"/>
              </a:ext>
            </a:extLst>
          </p:cNvPr>
          <p:cNvCxnSpPr/>
          <p:nvPr/>
        </p:nvCxnSpPr>
        <p:spPr bwMode="auto">
          <a:xfrm>
            <a:off x="1703512" y="1556792"/>
            <a:ext cx="144016" cy="4248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59C78-1964-4AFC-8BF3-D41DF4799680}"/>
              </a:ext>
            </a:extLst>
          </p:cNvPr>
          <p:cNvSpPr txBox="1"/>
          <p:nvPr/>
        </p:nvSpPr>
        <p:spPr>
          <a:xfrm>
            <a:off x="2927648" y="33477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+mn-ea"/>
                <a:ea typeface="+mn-ea"/>
              </a:rPr>
              <a:t>akio</a:t>
            </a:r>
            <a:endParaRPr kumimoji="1"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486152"/>
      </p:ext>
    </p:extLst>
  </p:cSld>
  <p:clrMapOvr>
    <a:masterClrMapping/>
  </p:clrMapOvr>
</p:sld>
</file>

<file path=ppt/theme/theme1.xml><?xml version="1.0" encoding="utf-8"?>
<a:theme xmlns:a="http://schemas.openxmlformats.org/drawingml/2006/main" name="1_2010_write">
  <a:themeElements>
    <a:clrScheme name="ユーザー定義 1">
      <a:dk1>
        <a:srgbClr val="333333"/>
      </a:dk1>
      <a:lt1>
        <a:srgbClr val="F8F8F8"/>
      </a:lt1>
      <a:dk2>
        <a:srgbClr val="000000"/>
      </a:dk2>
      <a:lt2>
        <a:srgbClr val="BFBFBF"/>
      </a:lt2>
      <a:accent1>
        <a:srgbClr val="006699"/>
      </a:accent1>
      <a:accent2>
        <a:srgbClr val="FFB600"/>
      </a:accent2>
      <a:accent3>
        <a:srgbClr val="F8F8F8"/>
      </a:accent3>
      <a:accent4>
        <a:srgbClr val="BF2600"/>
      </a:accent4>
      <a:accent5>
        <a:srgbClr val="28B7FE"/>
      </a:accent5>
      <a:accent6>
        <a:srgbClr val="009972"/>
      </a:accent6>
      <a:hlink>
        <a:srgbClr val="7889FB"/>
      </a:hlink>
      <a:folHlink>
        <a:srgbClr val="9900CC"/>
      </a:folHlink>
    </a:clrScheme>
    <a:fontScheme name="一生使えるデザイン入門テンプレ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36000" tIns="0" rIns="36000" bIns="0" numCol="1" rtlCol="0" anchor="ctr" anchorCtr="0" compatLnSpc="1">
        <a:prstTxWarp prst="textNoShape">
          <a:avLst/>
        </a:prstTxWarp>
      </a:bodyPr>
      <a:lstStyle>
        <a:defPPr algn="ctr">
          <a:spcBef>
            <a:spcPts val="600"/>
          </a:spcBef>
          <a:buClr>
            <a:srgbClr val="BFBFBF"/>
          </a:buClr>
          <a:defRPr kumimoji="1" sz="3200" b="1" dirty="0">
            <a:solidFill>
              <a:schemeClr val="bg1"/>
            </a:solidFill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+mn-ea"/>
            <a:ea typeface="+mn-ea"/>
          </a:defRPr>
        </a:defPPr>
      </a:lstStyle>
    </a:txDef>
  </a:objectDefaults>
  <a:extraClrSchemeLst>
    <a:extraClrScheme>
      <a:clrScheme name="2010_wr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30048</TotalTime>
  <Words>7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メイリオ</vt:lpstr>
      <vt:lpstr>Arial</vt:lpstr>
      <vt:lpstr>Segoe UI</vt:lpstr>
      <vt:lpstr>Verdana</vt:lpstr>
      <vt:lpstr>Wingdings</vt:lpstr>
      <vt:lpstr>1_2010_write</vt:lpstr>
      <vt:lpstr>PowerPoint プレゼンテーション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AA358549</dc:creator>
  <cp:lastModifiedBy>藤森 英之介</cp:lastModifiedBy>
  <cp:revision>951</cp:revision>
  <cp:lastPrinted>2018-06-13T04:27:53Z</cp:lastPrinted>
  <dcterms:created xsi:type="dcterms:W3CDTF">2010-06-07T14:32:38Z</dcterms:created>
  <dcterms:modified xsi:type="dcterms:W3CDTF">2021-03-10T17:09:30Z</dcterms:modified>
</cp:coreProperties>
</file>